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5"/>
  </p:sldMasterIdLst>
  <p:notesMasterIdLst>
    <p:notesMasterId r:id="rId7"/>
  </p:notesMasterIdLst>
  <p:sldIdLst>
    <p:sldId id="256" r:id="rId6"/>
  </p:sldIdLst>
  <p:sldSz cx="17068800" cy="9601200"/>
  <p:notesSz cx="6858000" cy="9144000"/>
  <p:defaultTextStyle>
    <a:defPPr>
      <a:defRPr lang="en-US"/>
    </a:defPPr>
    <a:lvl1pPr marL="0" algn="l" defTabSz="1075334" rtl="0" eaLnBrk="1" latinLnBrk="0" hangingPunct="1">
      <a:defRPr sz="2117" kern="1200">
        <a:solidFill>
          <a:schemeClr val="tx1"/>
        </a:solidFill>
        <a:latin typeface="+mn-lt"/>
        <a:ea typeface="+mn-ea"/>
        <a:cs typeface="+mn-cs"/>
      </a:defRPr>
    </a:lvl1pPr>
    <a:lvl2pPr marL="537667" algn="l" defTabSz="1075334" rtl="0" eaLnBrk="1" latinLnBrk="0" hangingPunct="1">
      <a:defRPr sz="2117" kern="1200">
        <a:solidFill>
          <a:schemeClr val="tx1"/>
        </a:solidFill>
        <a:latin typeface="+mn-lt"/>
        <a:ea typeface="+mn-ea"/>
        <a:cs typeface="+mn-cs"/>
      </a:defRPr>
    </a:lvl2pPr>
    <a:lvl3pPr marL="1075334" algn="l" defTabSz="1075334" rtl="0" eaLnBrk="1" latinLnBrk="0" hangingPunct="1">
      <a:defRPr sz="2117" kern="1200">
        <a:solidFill>
          <a:schemeClr val="tx1"/>
        </a:solidFill>
        <a:latin typeface="+mn-lt"/>
        <a:ea typeface="+mn-ea"/>
        <a:cs typeface="+mn-cs"/>
      </a:defRPr>
    </a:lvl3pPr>
    <a:lvl4pPr marL="1613002" algn="l" defTabSz="1075334" rtl="0" eaLnBrk="1" latinLnBrk="0" hangingPunct="1">
      <a:defRPr sz="2117" kern="1200">
        <a:solidFill>
          <a:schemeClr val="tx1"/>
        </a:solidFill>
        <a:latin typeface="+mn-lt"/>
        <a:ea typeface="+mn-ea"/>
        <a:cs typeface="+mn-cs"/>
      </a:defRPr>
    </a:lvl4pPr>
    <a:lvl5pPr marL="2150669" algn="l" defTabSz="1075334" rtl="0" eaLnBrk="1" latinLnBrk="0" hangingPunct="1">
      <a:defRPr sz="2117" kern="1200">
        <a:solidFill>
          <a:schemeClr val="tx1"/>
        </a:solidFill>
        <a:latin typeface="+mn-lt"/>
        <a:ea typeface="+mn-ea"/>
        <a:cs typeface="+mn-cs"/>
      </a:defRPr>
    </a:lvl5pPr>
    <a:lvl6pPr marL="2688336" algn="l" defTabSz="1075334" rtl="0" eaLnBrk="1" latinLnBrk="0" hangingPunct="1">
      <a:defRPr sz="2117" kern="1200">
        <a:solidFill>
          <a:schemeClr val="tx1"/>
        </a:solidFill>
        <a:latin typeface="+mn-lt"/>
        <a:ea typeface="+mn-ea"/>
        <a:cs typeface="+mn-cs"/>
      </a:defRPr>
    </a:lvl6pPr>
    <a:lvl7pPr marL="3226003" algn="l" defTabSz="1075334" rtl="0" eaLnBrk="1" latinLnBrk="0" hangingPunct="1">
      <a:defRPr sz="2117" kern="1200">
        <a:solidFill>
          <a:schemeClr val="tx1"/>
        </a:solidFill>
        <a:latin typeface="+mn-lt"/>
        <a:ea typeface="+mn-ea"/>
        <a:cs typeface="+mn-cs"/>
      </a:defRPr>
    </a:lvl7pPr>
    <a:lvl8pPr marL="3763670" algn="l" defTabSz="1075334" rtl="0" eaLnBrk="1" latinLnBrk="0" hangingPunct="1">
      <a:defRPr sz="2117" kern="1200">
        <a:solidFill>
          <a:schemeClr val="tx1"/>
        </a:solidFill>
        <a:latin typeface="+mn-lt"/>
        <a:ea typeface="+mn-ea"/>
        <a:cs typeface="+mn-cs"/>
      </a:defRPr>
    </a:lvl8pPr>
    <a:lvl9pPr marL="4301338" algn="l" defTabSz="1075334" rtl="0" eaLnBrk="1" latinLnBrk="0" hangingPunct="1">
      <a:defRPr sz="2117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A9500"/>
    <a:srgbClr val="FF9933"/>
    <a:srgbClr val="FF6600"/>
    <a:srgbClr val="009999"/>
    <a:srgbClr val="FFC000"/>
    <a:srgbClr val="FDF3ED"/>
    <a:srgbClr val="FCEBE0"/>
    <a:srgbClr val="FEF6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031" autoAdjust="0"/>
    <p:restoredTop sz="89083" autoAdjust="0"/>
  </p:normalViewPr>
  <p:slideViewPr>
    <p:cSldViewPr snapToGrid="0">
      <p:cViewPr varScale="1">
        <p:scale>
          <a:sx n="68" d="100"/>
          <a:sy n="68" d="100"/>
        </p:scale>
        <p:origin x="792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10" Type="http://schemas.openxmlformats.org/officeDocument/2006/relationships/theme" Target="theme/theme1.xml"/><Relationship Id="rId4" Type="http://schemas.openxmlformats.org/officeDocument/2006/relationships/customXml" Target="../customXml/item4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ilidh Manson" userId="05ff0aca-92ce-4cc0-b0ec-ceb5a6b6163a" providerId="ADAL" clId="{A34A3A04-715A-4097-857D-A66A4BC9CD6A}"/>
    <pc:docChg chg="modSld">
      <pc:chgData name="Eilidh Manson" userId="05ff0aca-92ce-4cc0-b0ec-ceb5a6b6163a" providerId="ADAL" clId="{A34A3A04-715A-4097-857D-A66A4BC9CD6A}" dt="2022-04-13T11:50:33.635" v="45" actId="113"/>
      <pc:docMkLst>
        <pc:docMk/>
      </pc:docMkLst>
      <pc:sldChg chg="modSp mod">
        <pc:chgData name="Eilidh Manson" userId="05ff0aca-92ce-4cc0-b0ec-ceb5a6b6163a" providerId="ADAL" clId="{A34A3A04-715A-4097-857D-A66A4BC9CD6A}" dt="2022-04-13T11:50:33.635" v="45" actId="113"/>
        <pc:sldMkLst>
          <pc:docMk/>
          <pc:sldMk cId="1174661601" sldId="256"/>
        </pc:sldMkLst>
        <pc:spChg chg="mod">
          <ac:chgData name="Eilidh Manson" userId="05ff0aca-92ce-4cc0-b0ec-ceb5a6b6163a" providerId="ADAL" clId="{A34A3A04-715A-4097-857D-A66A4BC9CD6A}" dt="2022-04-13T11:50:33.635" v="45" actId="113"/>
          <ac:spMkLst>
            <pc:docMk/>
            <pc:sldMk cId="1174661601" sldId="256"/>
            <ac:spMk id="2" creationId="{00000000-0000-0000-0000-000000000000}"/>
          </ac:spMkLst>
        </pc:spChg>
        <pc:spChg chg="mod">
          <ac:chgData name="Eilidh Manson" userId="05ff0aca-92ce-4cc0-b0ec-ceb5a6b6163a" providerId="ADAL" clId="{A34A3A04-715A-4097-857D-A66A4BC9CD6A}" dt="2022-04-13T11:50:33.635" v="45" actId="113"/>
          <ac:spMkLst>
            <pc:docMk/>
            <pc:sldMk cId="1174661601" sldId="256"/>
            <ac:spMk id="4" creationId="{00000000-0000-0000-0000-000000000000}"/>
          </ac:spMkLst>
        </pc:spChg>
        <pc:spChg chg="mod">
          <ac:chgData name="Eilidh Manson" userId="05ff0aca-92ce-4cc0-b0ec-ceb5a6b6163a" providerId="ADAL" clId="{A34A3A04-715A-4097-857D-A66A4BC9CD6A}" dt="2022-04-13T11:50:33.635" v="45" actId="113"/>
          <ac:spMkLst>
            <pc:docMk/>
            <pc:sldMk cId="1174661601" sldId="256"/>
            <ac:spMk id="9" creationId="{00000000-0000-0000-0000-000000000000}"/>
          </ac:spMkLst>
        </pc:spChg>
        <pc:spChg chg="mod">
          <ac:chgData name="Eilidh Manson" userId="05ff0aca-92ce-4cc0-b0ec-ceb5a6b6163a" providerId="ADAL" clId="{A34A3A04-715A-4097-857D-A66A4BC9CD6A}" dt="2022-04-13T11:50:33.635" v="45" actId="113"/>
          <ac:spMkLst>
            <pc:docMk/>
            <pc:sldMk cId="1174661601" sldId="256"/>
            <ac:spMk id="12" creationId="{00000000-0000-0000-0000-000000000000}"/>
          </ac:spMkLst>
        </pc:spChg>
        <pc:spChg chg="mod">
          <ac:chgData name="Eilidh Manson" userId="05ff0aca-92ce-4cc0-b0ec-ceb5a6b6163a" providerId="ADAL" clId="{A34A3A04-715A-4097-857D-A66A4BC9CD6A}" dt="2022-04-13T11:50:33.635" v="45" actId="113"/>
          <ac:spMkLst>
            <pc:docMk/>
            <pc:sldMk cId="1174661601" sldId="256"/>
            <ac:spMk id="18" creationId="{00000000-0000-0000-0000-000000000000}"/>
          </ac:spMkLst>
        </pc:spChg>
        <pc:spChg chg="mod">
          <ac:chgData name="Eilidh Manson" userId="05ff0aca-92ce-4cc0-b0ec-ceb5a6b6163a" providerId="ADAL" clId="{A34A3A04-715A-4097-857D-A66A4BC9CD6A}" dt="2022-04-13T11:50:33.635" v="45" actId="113"/>
          <ac:spMkLst>
            <pc:docMk/>
            <pc:sldMk cId="1174661601" sldId="256"/>
            <ac:spMk id="20" creationId="{00000000-0000-0000-0000-000000000000}"/>
          </ac:spMkLst>
        </pc:spChg>
        <pc:spChg chg="mod">
          <ac:chgData name="Eilidh Manson" userId="05ff0aca-92ce-4cc0-b0ec-ceb5a6b6163a" providerId="ADAL" clId="{A34A3A04-715A-4097-857D-A66A4BC9CD6A}" dt="2022-04-13T11:50:33.635" v="45" actId="113"/>
          <ac:spMkLst>
            <pc:docMk/>
            <pc:sldMk cId="1174661601" sldId="256"/>
            <ac:spMk id="21" creationId="{00000000-0000-0000-0000-000000000000}"/>
          </ac:spMkLst>
        </pc:spChg>
        <pc:spChg chg="mod">
          <ac:chgData name="Eilidh Manson" userId="05ff0aca-92ce-4cc0-b0ec-ceb5a6b6163a" providerId="ADAL" clId="{A34A3A04-715A-4097-857D-A66A4BC9CD6A}" dt="2022-04-13T11:50:33.635" v="45" actId="113"/>
          <ac:spMkLst>
            <pc:docMk/>
            <pc:sldMk cId="1174661601" sldId="256"/>
            <ac:spMk id="22" creationId="{00000000-0000-0000-0000-000000000000}"/>
          </ac:spMkLst>
        </pc:spChg>
        <pc:spChg chg="mod">
          <ac:chgData name="Eilidh Manson" userId="05ff0aca-92ce-4cc0-b0ec-ceb5a6b6163a" providerId="ADAL" clId="{A34A3A04-715A-4097-857D-A66A4BC9CD6A}" dt="2022-04-13T11:50:33.635" v="45" actId="113"/>
          <ac:spMkLst>
            <pc:docMk/>
            <pc:sldMk cId="1174661601" sldId="256"/>
            <ac:spMk id="23" creationId="{00000000-0000-0000-0000-000000000000}"/>
          </ac:spMkLst>
        </pc:spChg>
        <pc:spChg chg="mod">
          <ac:chgData name="Eilidh Manson" userId="05ff0aca-92ce-4cc0-b0ec-ceb5a6b6163a" providerId="ADAL" clId="{A34A3A04-715A-4097-857D-A66A4BC9CD6A}" dt="2022-04-13T11:50:33.635" v="45" actId="113"/>
          <ac:spMkLst>
            <pc:docMk/>
            <pc:sldMk cId="1174661601" sldId="256"/>
            <ac:spMk id="25" creationId="{00000000-0000-0000-0000-000000000000}"/>
          </ac:spMkLst>
        </pc:spChg>
        <pc:spChg chg="mod">
          <ac:chgData name="Eilidh Manson" userId="05ff0aca-92ce-4cc0-b0ec-ceb5a6b6163a" providerId="ADAL" clId="{A34A3A04-715A-4097-857D-A66A4BC9CD6A}" dt="2022-04-13T11:50:33.635" v="45" actId="113"/>
          <ac:spMkLst>
            <pc:docMk/>
            <pc:sldMk cId="1174661601" sldId="256"/>
            <ac:spMk id="26" creationId="{00000000-0000-0000-0000-000000000000}"/>
          </ac:spMkLst>
        </pc:spChg>
        <pc:spChg chg="mod">
          <ac:chgData name="Eilidh Manson" userId="05ff0aca-92ce-4cc0-b0ec-ceb5a6b6163a" providerId="ADAL" clId="{A34A3A04-715A-4097-857D-A66A4BC9CD6A}" dt="2022-04-13T11:50:33.635" v="45" actId="113"/>
          <ac:spMkLst>
            <pc:docMk/>
            <pc:sldMk cId="1174661601" sldId="256"/>
            <ac:spMk id="28" creationId="{00000000-0000-0000-0000-000000000000}"/>
          </ac:spMkLst>
        </pc:spChg>
        <pc:spChg chg="mod">
          <ac:chgData name="Eilidh Manson" userId="05ff0aca-92ce-4cc0-b0ec-ceb5a6b6163a" providerId="ADAL" clId="{A34A3A04-715A-4097-857D-A66A4BC9CD6A}" dt="2022-04-13T11:50:33.635" v="45" actId="113"/>
          <ac:spMkLst>
            <pc:docMk/>
            <pc:sldMk cId="1174661601" sldId="256"/>
            <ac:spMk id="31" creationId="{00000000-0000-0000-0000-000000000000}"/>
          </ac:spMkLst>
        </pc:spChg>
        <pc:spChg chg="mod">
          <ac:chgData name="Eilidh Manson" userId="05ff0aca-92ce-4cc0-b0ec-ceb5a6b6163a" providerId="ADAL" clId="{A34A3A04-715A-4097-857D-A66A4BC9CD6A}" dt="2022-04-13T11:50:33.635" v="45" actId="113"/>
          <ac:spMkLst>
            <pc:docMk/>
            <pc:sldMk cId="1174661601" sldId="256"/>
            <ac:spMk id="32" creationId="{00000000-0000-0000-0000-000000000000}"/>
          </ac:spMkLst>
        </pc:spChg>
        <pc:spChg chg="mod">
          <ac:chgData name="Eilidh Manson" userId="05ff0aca-92ce-4cc0-b0ec-ceb5a6b6163a" providerId="ADAL" clId="{A34A3A04-715A-4097-857D-A66A4BC9CD6A}" dt="2022-04-13T11:50:33.635" v="45" actId="113"/>
          <ac:spMkLst>
            <pc:docMk/>
            <pc:sldMk cId="1174661601" sldId="256"/>
            <ac:spMk id="36" creationId="{00000000-0000-0000-0000-000000000000}"/>
          </ac:spMkLst>
        </pc:spChg>
        <pc:spChg chg="mod">
          <ac:chgData name="Eilidh Manson" userId="05ff0aca-92ce-4cc0-b0ec-ceb5a6b6163a" providerId="ADAL" clId="{A34A3A04-715A-4097-857D-A66A4BC9CD6A}" dt="2022-04-13T11:50:33.635" v="45" actId="113"/>
          <ac:spMkLst>
            <pc:docMk/>
            <pc:sldMk cId="1174661601" sldId="256"/>
            <ac:spMk id="39" creationId="{00000000-0000-0000-0000-000000000000}"/>
          </ac:spMkLst>
        </pc:spChg>
        <pc:graphicFrameChg chg="modGraphic">
          <ac:chgData name="Eilidh Manson" userId="05ff0aca-92ce-4cc0-b0ec-ceb5a6b6163a" providerId="ADAL" clId="{A34A3A04-715A-4097-857D-A66A4BC9CD6A}" dt="2022-04-13T11:50:12.135" v="40" actId="20577"/>
          <ac:graphicFrameMkLst>
            <pc:docMk/>
            <pc:sldMk cId="1174661601" sldId="256"/>
            <ac:graphicFrameMk id="7" creationId="{00000000-0000-0000-0000-000000000000}"/>
          </ac:graphicFrameMkLst>
        </pc:graphicFrame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656271-96E7-405E-B4AB-0134574E01E1}" type="datetimeFigureOut">
              <a:rPr lang="en-GB" smtClean="0"/>
              <a:t>22/09/2023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2A7BED2-81BA-4C9D-B39E-499C9266741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23793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A7BED2-81BA-4C9D-B39E-499C92667418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82809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33600" y="1571308"/>
            <a:ext cx="12801600" cy="3342640"/>
          </a:xfrm>
        </p:spPr>
        <p:txBody>
          <a:bodyPr anchor="b"/>
          <a:lstStyle>
            <a:lvl1pPr algn="ctr">
              <a:defRPr sz="8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33600" y="5042853"/>
            <a:ext cx="12801600" cy="2318067"/>
          </a:xfrm>
        </p:spPr>
        <p:txBody>
          <a:bodyPr/>
          <a:lstStyle>
            <a:lvl1pPr marL="0" indent="0" algn="ctr">
              <a:buNone/>
              <a:defRPr sz="3360"/>
            </a:lvl1pPr>
            <a:lvl2pPr marL="640080" indent="0" algn="ctr">
              <a:buNone/>
              <a:defRPr sz="2800"/>
            </a:lvl2pPr>
            <a:lvl3pPr marL="1280160" indent="0" algn="ctr">
              <a:buNone/>
              <a:defRPr sz="2520"/>
            </a:lvl3pPr>
            <a:lvl4pPr marL="1920240" indent="0" algn="ctr">
              <a:buNone/>
              <a:defRPr sz="2240"/>
            </a:lvl4pPr>
            <a:lvl5pPr marL="2560320" indent="0" algn="ctr">
              <a:buNone/>
              <a:defRPr sz="2240"/>
            </a:lvl5pPr>
            <a:lvl6pPr marL="3200400" indent="0" algn="ctr">
              <a:buNone/>
              <a:defRPr sz="2240"/>
            </a:lvl6pPr>
            <a:lvl7pPr marL="3840480" indent="0" algn="ctr">
              <a:buNone/>
              <a:defRPr sz="2240"/>
            </a:lvl7pPr>
            <a:lvl8pPr marL="4480560" indent="0" algn="ctr">
              <a:buNone/>
              <a:defRPr sz="2240"/>
            </a:lvl8pPr>
            <a:lvl9pPr marL="5120640" indent="0" algn="ctr">
              <a:buNone/>
              <a:defRPr sz="224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0CD5B-0EE0-429D-94DE-24652C8658A1}" type="datetimeFigureOut">
              <a:rPr lang="en-GB" smtClean="0"/>
              <a:t>22/09/2023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137103-55EA-4327-9ACC-B544B142491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10186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0CD5B-0EE0-429D-94DE-24652C8658A1}" type="datetimeFigureOut">
              <a:rPr lang="en-GB" smtClean="0"/>
              <a:t>22/09/2023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137103-55EA-4327-9ACC-B544B142491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58417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2214860" y="511175"/>
            <a:ext cx="3680460" cy="813657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3480" y="511175"/>
            <a:ext cx="10828020" cy="813657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0CD5B-0EE0-429D-94DE-24652C8658A1}" type="datetimeFigureOut">
              <a:rPr lang="en-GB" smtClean="0"/>
              <a:t>22/09/2023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137103-55EA-4327-9ACC-B544B142491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52117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0CD5B-0EE0-429D-94DE-24652C8658A1}" type="datetimeFigureOut">
              <a:rPr lang="en-GB" smtClean="0"/>
              <a:t>22/09/2023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137103-55EA-4327-9ACC-B544B142491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26552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64590" y="2393634"/>
            <a:ext cx="14721840" cy="3993832"/>
          </a:xfrm>
        </p:spPr>
        <p:txBody>
          <a:bodyPr anchor="b"/>
          <a:lstStyle>
            <a:lvl1pPr>
              <a:defRPr sz="8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64590" y="6425249"/>
            <a:ext cx="14721840" cy="2100262"/>
          </a:xfrm>
        </p:spPr>
        <p:txBody>
          <a:bodyPr/>
          <a:lstStyle>
            <a:lvl1pPr marL="0" indent="0">
              <a:buNone/>
              <a:defRPr sz="3360">
                <a:solidFill>
                  <a:schemeClr val="tx1">
                    <a:tint val="75000"/>
                  </a:schemeClr>
                </a:solidFill>
              </a:defRPr>
            </a:lvl1pPr>
            <a:lvl2pPr marL="64008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2pPr>
            <a:lvl3pPr marL="1280160" indent="0">
              <a:buNone/>
              <a:defRPr sz="2520">
                <a:solidFill>
                  <a:schemeClr val="tx1">
                    <a:tint val="75000"/>
                  </a:schemeClr>
                </a:solidFill>
              </a:defRPr>
            </a:lvl3pPr>
            <a:lvl4pPr marL="192024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4pPr>
            <a:lvl5pPr marL="256032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5pPr>
            <a:lvl6pPr marL="320040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6pPr>
            <a:lvl7pPr marL="384048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7pPr>
            <a:lvl8pPr marL="448056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8pPr>
            <a:lvl9pPr marL="512064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0CD5B-0EE0-429D-94DE-24652C8658A1}" type="datetimeFigureOut">
              <a:rPr lang="en-GB" smtClean="0"/>
              <a:t>22/09/2023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137103-55EA-4327-9ACC-B544B142491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189706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3480" y="2555875"/>
            <a:ext cx="7254240" cy="60918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641080" y="2555875"/>
            <a:ext cx="7254240" cy="60918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0CD5B-0EE0-429D-94DE-24652C8658A1}" type="datetimeFigureOut">
              <a:rPr lang="en-GB" smtClean="0"/>
              <a:t>22/09/2023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137103-55EA-4327-9ACC-B544B142491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93751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5703" y="511176"/>
            <a:ext cx="14721840" cy="185578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5704" y="2353628"/>
            <a:ext cx="7220902" cy="1153477"/>
          </a:xfrm>
        </p:spPr>
        <p:txBody>
          <a:bodyPr anchor="b"/>
          <a:lstStyle>
            <a:lvl1pPr marL="0" indent="0">
              <a:buNone/>
              <a:defRPr sz="336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20" b="1"/>
            </a:lvl3pPr>
            <a:lvl4pPr marL="1920240" indent="0">
              <a:buNone/>
              <a:defRPr sz="2240" b="1"/>
            </a:lvl4pPr>
            <a:lvl5pPr marL="2560320" indent="0">
              <a:buNone/>
              <a:defRPr sz="2240" b="1"/>
            </a:lvl5pPr>
            <a:lvl6pPr marL="3200400" indent="0">
              <a:buNone/>
              <a:defRPr sz="2240" b="1"/>
            </a:lvl6pPr>
            <a:lvl7pPr marL="3840480" indent="0">
              <a:buNone/>
              <a:defRPr sz="2240" b="1"/>
            </a:lvl7pPr>
            <a:lvl8pPr marL="4480560" indent="0">
              <a:buNone/>
              <a:defRPr sz="2240" b="1"/>
            </a:lvl8pPr>
            <a:lvl9pPr marL="5120640" indent="0">
              <a:buNone/>
              <a:defRPr sz="224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5704" y="3507105"/>
            <a:ext cx="7220902" cy="51584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641080" y="2353628"/>
            <a:ext cx="7256463" cy="1153477"/>
          </a:xfrm>
        </p:spPr>
        <p:txBody>
          <a:bodyPr anchor="b"/>
          <a:lstStyle>
            <a:lvl1pPr marL="0" indent="0">
              <a:buNone/>
              <a:defRPr sz="336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20" b="1"/>
            </a:lvl3pPr>
            <a:lvl4pPr marL="1920240" indent="0">
              <a:buNone/>
              <a:defRPr sz="2240" b="1"/>
            </a:lvl4pPr>
            <a:lvl5pPr marL="2560320" indent="0">
              <a:buNone/>
              <a:defRPr sz="2240" b="1"/>
            </a:lvl5pPr>
            <a:lvl6pPr marL="3200400" indent="0">
              <a:buNone/>
              <a:defRPr sz="2240" b="1"/>
            </a:lvl6pPr>
            <a:lvl7pPr marL="3840480" indent="0">
              <a:buNone/>
              <a:defRPr sz="2240" b="1"/>
            </a:lvl7pPr>
            <a:lvl8pPr marL="4480560" indent="0">
              <a:buNone/>
              <a:defRPr sz="2240" b="1"/>
            </a:lvl8pPr>
            <a:lvl9pPr marL="5120640" indent="0">
              <a:buNone/>
              <a:defRPr sz="224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641080" y="3507105"/>
            <a:ext cx="7256463" cy="51584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0CD5B-0EE0-429D-94DE-24652C8658A1}" type="datetimeFigureOut">
              <a:rPr lang="en-GB" smtClean="0"/>
              <a:t>22/09/2023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137103-55EA-4327-9ACC-B544B142491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41089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0CD5B-0EE0-429D-94DE-24652C8658A1}" type="datetimeFigureOut">
              <a:rPr lang="en-GB" smtClean="0"/>
              <a:t>22/09/2023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137103-55EA-4327-9ACC-B544B142491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20712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0CD5B-0EE0-429D-94DE-24652C8658A1}" type="datetimeFigureOut">
              <a:rPr lang="en-GB" smtClean="0"/>
              <a:t>22/09/2023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137103-55EA-4327-9ACC-B544B142491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47191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5704" y="640080"/>
            <a:ext cx="5505132" cy="2240280"/>
          </a:xfrm>
        </p:spPr>
        <p:txBody>
          <a:bodyPr anchor="b"/>
          <a:lstStyle>
            <a:lvl1pPr>
              <a:defRPr sz="448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256463" y="1382396"/>
            <a:ext cx="8641080" cy="6823075"/>
          </a:xfrm>
        </p:spPr>
        <p:txBody>
          <a:bodyPr/>
          <a:lstStyle>
            <a:lvl1pPr>
              <a:defRPr sz="4480"/>
            </a:lvl1pPr>
            <a:lvl2pPr>
              <a:defRPr sz="3920"/>
            </a:lvl2pPr>
            <a:lvl3pPr>
              <a:defRPr sz="336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5704" y="2880360"/>
            <a:ext cx="5505132" cy="5336223"/>
          </a:xfrm>
        </p:spPr>
        <p:txBody>
          <a:bodyPr/>
          <a:lstStyle>
            <a:lvl1pPr marL="0" indent="0">
              <a:buNone/>
              <a:defRPr sz="2240"/>
            </a:lvl1pPr>
            <a:lvl2pPr marL="640080" indent="0">
              <a:buNone/>
              <a:defRPr sz="1960"/>
            </a:lvl2pPr>
            <a:lvl3pPr marL="1280160" indent="0">
              <a:buNone/>
              <a:defRPr sz="1680"/>
            </a:lvl3pPr>
            <a:lvl4pPr marL="1920240" indent="0">
              <a:buNone/>
              <a:defRPr sz="1400"/>
            </a:lvl4pPr>
            <a:lvl5pPr marL="2560320" indent="0">
              <a:buNone/>
              <a:defRPr sz="1400"/>
            </a:lvl5pPr>
            <a:lvl6pPr marL="3200400" indent="0">
              <a:buNone/>
              <a:defRPr sz="1400"/>
            </a:lvl6pPr>
            <a:lvl7pPr marL="3840480" indent="0">
              <a:buNone/>
              <a:defRPr sz="1400"/>
            </a:lvl7pPr>
            <a:lvl8pPr marL="4480560" indent="0">
              <a:buNone/>
              <a:defRPr sz="1400"/>
            </a:lvl8pPr>
            <a:lvl9pPr marL="512064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0CD5B-0EE0-429D-94DE-24652C8658A1}" type="datetimeFigureOut">
              <a:rPr lang="en-GB" smtClean="0"/>
              <a:t>22/09/2023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137103-55EA-4327-9ACC-B544B142491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90966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5704" y="640080"/>
            <a:ext cx="5505132" cy="2240280"/>
          </a:xfrm>
        </p:spPr>
        <p:txBody>
          <a:bodyPr anchor="b"/>
          <a:lstStyle>
            <a:lvl1pPr>
              <a:defRPr sz="448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256463" y="1382396"/>
            <a:ext cx="8641080" cy="6823075"/>
          </a:xfrm>
        </p:spPr>
        <p:txBody>
          <a:bodyPr anchor="t"/>
          <a:lstStyle>
            <a:lvl1pPr marL="0" indent="0">
              <a:buNone/>
              <a:defRPr sz="4480"/>
            </a:lvl1pPr>
            <a:lvl2pPr marL="640080" indent="0">
              <a:buNone/>
              <a:defRPr sz="3920"/>
            </a:lvl2pPr>
            <a:lvl3pPr marL="1280160" indent="0">
              <a:buNone/>
              <a:defRPr sz="3360"/>
            </a:lvl3pPr>
            <a:lvl4pPr marL="1920240" indent="0">
              <a:buNone/>
              <a:defRPr sz="2800"/>
            </a:lvl4pPr>
            <a:lvl5pPr marL="2560320" indent="0">
              <a:buNone/>
              <a:defRPr sz="2800"/>
            </a:lvl5pPr>
            <a:lvl6pPr marL="3200400" indent="0">
              <a:buNone/>
              <a:defRPr sz="2800"/>
            </a:lvl6pPr>
            <a:lvl7pPr marL="3840480" indent="0">
              <a:buNone/>
              <a:defRPr sz="2800"/>
            </a:lvl7pPr>
            <a:lvl8pPr marL="4480560" indent="0">
              <a:buNone/>
              <a:defRPr sz="2800"/>
            </a:lvl8pPr>
            <a:lvl9pPr marL="5120640" indent="0">
              <a:buNone/>
              <a:defRPr sz="28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5704" y="2880360"/>
            <a:ext cx="5505132" cy="5336223"/>
          </a:xfrm>
        </p:spPr>
        <p:txBody>
          <a:bodyPr/>
          <a:lstStyle>
            <a:lvl1pPr marL="0" indent="0">
              <a:buNone/>
              <a:defRPr sz="2240"/>
            </a:lvl1pPr>
            <a:lvl2pPr marL="640080" indent="0">
              <a:buNone/>
              <a:defRPr sz="1960"/>
            </a:lvl2pPr>
            <a:lvl3pPr marL="1280160" indent="0">
              <a:buNone/>
              <a:defRPr sz="1680"/>
            </a:lvl3pPr>
            <a:lvl4pPr marL="1920240" indent="0">
              <a:buNone/>
              <a:defRPr sz="1400"/>
            </a:lvl4pPr>
            <a:lvl5pPr marL="2560320" indent="0">
              <a:buNone/>
              <a:defRPr sz="1400"/>
            </a:lvl5pPr>
            <a:lvl6pPr marL="3200400" indent="0">
              <a:buNone/>
              <a:defRPr sz="1400"/>
            </a:lvl6pPr>
            <a:lvl7pPr marL="3840480" indent="0">
              <a:buNone/>
              <a:defRPr sz="1400"/>
            </a:lvl7pPr>
            <a:lvl8pPr marL="4480560" indent="0">
              <a:buNone/>
              <a:defRPr sz="1400"/>
            </a:lvl8pPr>
            <a:lvl9pPr marL="512064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0CD5B-0EE0-429D-94DE-24652C8658A1}" type="datetimeFigureOut">
              <a:rPr lang="en-GB" smtClean="0"/>
              <a:t>22/09/2023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137103-55EA-4327-9ACC-B544B142491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56675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3480" y="511176"/>
            <a:ext cx="14721840" cy="1855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3480" y="2555875"/>
            <a:ext cx="14721840" cy="60918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73480" y="8898891"/>
            <a:ext cx="384048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60CD5B-0EE0-429D-94DE-24652C8658A1}" type="datetimeFigureOut">
              <a:rPr lang="en-GB" smtClean="0"/>
              <a:t>22/09/2023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54040" y="8898891"/>
            <a:ext cx="576072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2054840" y="8898891"/>
            <a:ext cx="384048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137103-55EA-4327-9ACC-B544B142491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97264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1280160" rtl="0" eaLnBrk="1" latinLnBrk="0" hangingPunct="1">
        <a:lnSpc>
          <a:spcPct val="90000"/>
        </a:lnSpc>
        <a:spcBef>
          <a:spcPct val="0"/>
        </a:spcBef>
        <a:buNone/>
        <a:defRPr sz="616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20040" indent="-320040" algn="l" defTabSz="1280160" rtl="0" eaLnBrk="1" latinLnBrk="0" hangingPunct="1">
        <a:lnSpc>
          <a:spcPct val="90000"/>
        </a:lnSpc>
        <a:spcBef>
          <a:spcPts val="1400"/>
        </a:spcBef>
        <a:buFont typeface="Arial" panose="020B0604020202020204" pitchFamily="34" charset="0"/>
        <a:buChar char="•"/>
        <a:defRPr sz="3920" kern="1200">
          <a:solidFill>
            <a:schemeClr val="tx1"/>
          </a:solidFill>
          <a:latin typeface="+mn-lt"/>
          <a:ea typeface="+mn-ea"/>
          <a:cs typeface="+mn-cs"/>
        </a:defRPr>
      </a:lvl1pPr>
      <a:lvl2pPr marL="96012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3360" kern="1200">
          <a:solidFill>
            <a:schemeClr val="tx1"/>
          </a:solidFill>
          <a:latin typeface="+mn-lt"/>
          <a:ea typeface="+mn-ea"/>
          <a:cs typeface="+mn-cs"/>
        </a:defRPr>
      </a:lvl2pPr>
      <a:lvl3pPr marL="160020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224028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4pPr>
      <a:lvl5pPr marL="288036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5pPr>
      <a:lvl6pPr marL="352044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6pPr>
      <a:lvl7pPr marL="416052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8pPr>
      <a:lvl9pPr marL="544068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2pPr>
      <a:lvl3pPr marL="128016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3pPr>
      <a:lvl4pPr marL="192024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4pPr>
      <a:lvl5pPr marL="256032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5pPr>
      <a:lvl6pPr marL="320040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6pPr>
      <a:lvl7pPr marL="384048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7pPr>
      <a:lvl8pPr marL="448056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8pPr>
      <a:lvl9pPr marL="512064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192" y="-97164"/>
            <a:ext cx="17068800" cy="523220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800" dirty="0">
                <a:solidFill>
                  <a:schemeClr val="bg1"/>
                </a:solidFill>
              </a:rPr>
              <a:t>REALISTIC MEDICINE INTERIM </a:t>
            </a:r>
            <a:r>
              <a:rPr lang="en-GB" sz="2800">
                <a:solidFill>
                  <a:schemeClr val="bg1"/>
                </a:solidFill>
              </a:rPr>
              <a:t>UPDATE </a:t>
            </a:r>
            <a:r>
              <a:rPr lang="en-GB" sz="2800" smtClean="0">
                <a:solidFill>
                  <a:schemeClr val="bg1"/>
                </a:solidFill>
              </a:rPr>
              <a:t>MARCH 2023: </a:t>
            </a:r>
            <a:endParaRPr lang="en-GB" sz="2800" dirty="0">
              <a:solidFill>
                <a:srgbClr val="FFFF00"/>
              </a:solidFill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1389407"/>
              </p:ext>
            </p:extLst>
          </p:nvPr>
        </p:nvGraphicFramePr>
        <p:xfrm>
          <a:off x="11918576" y="430400"/>
          <a:ext cx="5150223" cy="822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063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439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51064">
                <a:tc>
                  <a:txBody>
                    <a:bodyPr/>
                    <a:lstStyle/>
                    <a:p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Report Date:</a:t>
                      </a:r>
                    </a:p>
                  </a:txBody>
                  <a:tcPr>
                    <a:lnL w="12700" cap="flat" cmpd="sng" algn="ctr">
                      <a:solidFill>
                        <a:srgbClr val="58280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8280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8280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8280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b="1">
                          <a:solidFill>
                            <a:schemeClr val="tx1"/>
                          </a:solidFill>
                        </a:rPr>
                        <a:t>Mark 23</a:t>
                      </a:r>
                      <a:endParaRPr lang="en-GB" sz="1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58280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8280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8280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8280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2157">
                <a:tc>
                  <a:txBody>
                    <a:bodyPr/>
                    <a:lstStyle/>
                    <a:p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Owner:</a:t>
                      </a:r>
                    </a:p>
                  </a:txBody>
                  <a:tcPr>
                    <a:lnL w="12700" cap="flat" cmpd="sng" algn="ctr">
                      <a:solidFill>
                        <a:srgbClr val="58280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8280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8280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8280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RM Team</a:t>
                      </a:r>
                    </a:p>
                  </a:txBody>
                  <a:tcPr>
                    <a:lnL w="12700" cap="flat" cmpd="sng" algn="ctr">
                      <a:solidFill>
                        <a:srgbClr val="58280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8280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8280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8280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2157">
                <a:tc>
                  <a:txBody>
                    <a:bodyPr/>
                    <a:lstStyle/>
                    <a:p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RAG</a:t>
                      </a:r>
                      <a:r>
                        <a:rPr lang="en-GB" sz="1200" b="1" baseline="0" dirty="0">
                          <a:solidFill>
                            <a:schemeClr val="tx1"/>
                          </a:solidFill>
                        </a:rPr>
                        <a:t> Status:</a:t>
                      </a:r>
                      <a:endParaRPr lang="en-GB" sz="1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58280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8280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8280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8280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58280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8280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8280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8280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11918576" y="1253360"/>
            <a:ext cx="5160608" cy="523220"/>
          </a:xfrm>
          <a:prstGeom prst="rect">
            <a:avLst/>
          </a:prstGeom>
          <a:solidFill>
            <a:srgbClr val="00B0F0"/>
          </a:solidFill>
          <a:ln w="1270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2800" dirty="0"/>
              <a:t>Key Risks against our action plan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863437" y="4104419"/>
            <a:ext cx="6026739" cy="523220"/>
          </a:xfrm>
          <a:prstGeom prst="rect">
            <a:avLst/>
          </a:prstGeom>
          <a:solidFill>
            <a:srgbClr val="00B0F0"/>
          </a:solidFill>
          <a:ln w="1270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2800" dirty="0"/>
              <a:t>What our next steps are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-4450" y="430400"/>
            <a:ext cx="6026739" cy="523220"/>
          </a:xfrm>
          <a:prstGeom prst="rect">
            <a:avLst/>
          </a:prstGeom>
          <a:solidFill>
            <a:srgbClr val="00B0F0"/>
          </a:solidFill>
          <a:ln w="1270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What we have done well 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916597" y="1515818"/>
            <a:ext cx="193191" cy="4181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28" name="TextBox 27"/>
          <p:cNvSpPr txBox="1"/>
          <p:nvPr/>
        </p:nvSpPr>
        <p:spPr>
          <a:xfrm>
            <a:off x="5856450" y="430400"/>
            <a:ext cx="6026739" cy="523220"/>
          </a:xfrm>
          <a:prstGeom prst="rect">
            <a:avLst/>
          </a:prstGeom>
          <a:solidFill>
            <a:srgbClr val="00B0F0"/>
          </a:solidFill>
          <a:ln w="1270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What we would like to share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11752084" y="4108763"/>
            <a:ext cx="5339829" cy="523220"/>
          </a:xfrm>
          <a:prstGeom prst="rect">
            <a:avLst/>
          </a:prstGeom>
          <a:solidFill>
            <a:srgbClr val="00B0F0"/>
          </a:solidFill>
          <a:ln w="1270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2800" dirty="0"/>
              <a:t>Areas for further support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-9858" y="4104419"/>
            <a:ext cx="6026739" cy="523220"/>
          </a:xfrm>
          <a:prstGeom prst="rect">
            <a:avLst/>
          </a:prstGeom>
          <a:solidFill>
            <a:srgbClr val="00B0F0"/>
          </a:solidFill>
          <a:ln w="1270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lvl="0" algn="ctr" defTabSz="914400">
              <a:defRPr/>
            </a:pPr>
            <a:r>
              <a:rPr lang="en-GB" sz="2800" dirty="0"/>
              <a:t>What we learned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-9859" y="7570243"/>
            <a:ext cx="17078658" cy="523220"/>
          </a:xfrm>
          <a:prstGeom prst="rect">
            <a:avLst/>
          </a:prstGeom>
          <a:solidFill>
            <a:srgbClr val="00B0F0"/>
          </a:solidFill>
          <a:ln w="1270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lvl="0" algn="ctr" defTabSz="914400">
              <a:defRPr/>
            </a:pPr>
            <a:r>
              <a:rPr lang="en-GB" sz="2800" dirty="0"/>
              <a:t>Alignment with national tools &amp; support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73506" y="957964"/>
            <a:ext cx="5071594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600"/>
              <a:t>Provided </a:t>
            </a:r>
            <a:r>
              <a:rPr lang="en-GB" sz="1600" dirty="0"/>
              <a:t>RM </a:t>
            </a:r>
            <a:r>
              <a:rPr lang="en-GB" sz="1600"/>
              <a:t>awareness sessions </a:t>
            </a:r>
            <a:r>
              <a:rPr lang="en-GB" sz="1600" dirty="0"/>
              <a:t>at monthly staff </a:t>
            </a:r>
            <a:r>
              <a:rPr lang="en-GB" sz="1600"/>
              <a:t>training days to wide range of clincial teams</a:t>
            </a:r>
            <a:endParaRPr lang="en-GB" sz="16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600"/>
              <a:t>Near Me used by several services to support patient referred from remote health boards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600"/>
              <a:t>Established a local RM network with links to our Performance and planning, Quality improvement and Clinical Governance. Defined formal reporting pathways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600"/>
              <a:t>Established a Pilot group to introduce Treatment escalation plans within our critical care unit.</a:t>
            </a:r>
            <a:endParaRPr lang="en-GB" sz="16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600"/>
              <a:t>Developed links within our research unit to promote use of Near Me  within clinical trial  projects to avoid unnesscerray travel for patients</a:t>
            </a:r>
            <a:endParaRPr lang="en-GB" sz="1600" dirty="0"/>
          </a:p>
        </p:txBody>
      </p:sp>
      <p:sp>
        <p:nvSpPr>
          <p:cNvPr id="8" name="TextBox 7"/>
          <p:cNvSpPr txBox="1"/>
          <p:nvPr/>
        </p:nvSpPr>
        <p:spPr>
          <a:xfrm>
            <a:off x="6438900" y="1358900"/>
            <a:ext cx="5313184" cy="4181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/>
              <a:t> </a:t>
            </a:r>
            <a:endParaRPr lang="en-GB" dirty="0"/>
          </a:p>
        </p:txBody>
      </p:sp>
      <p:sp>
        <p:nvSpPr>
          <p:cNvPr id="11" name="TextBox 10"/>
          <p:cNvSpPr txBox="1"/>
          <p:nvPr/>
        </p:nvSpPr>
        <p:spPr>
          <a:xfrm>
            <a:off x="139700" y="4927751"/>
            <a:ext cx="5877181" cy="4181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 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863437" y="5136815"/>
            <a:ext cx="6055139" cy="13955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/>
              <a:t>Reflect and learn from last years awareness raising sessions with clinical teams and develop an educational programme to further support our clinical teams to practice RM.                                           </a:t>
            </a:r>
            <a:endParaRPr lang="en-GB" dirty="0"/>
          </a:p>
        </p:txBody>
      </p:sp>
      <p:sp>
        <p:nvSpPr>
          <p:cNvPr id="3" name="TextBox 2"/>
          <p:cNvSpPr txBox="1"/>
          <p:nvPr/>
        </p:nvSpPr>
        <p:spPr>
          <a:xfrm flipH="1">
            <a:off x="769619" y="8393203"/>
            <a:ext cx="14432281" cy="4181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To have a regular meeting with NHS NSS Near Me team to update our progress and  seek support when require.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352212" y="1245934"/>
            <a:ext cx="626976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/>
              <a:t>Our team has </a:t>
            </a:r>
            <a:r>
              <a:rPr lang="en-GB" sz="2000" b="1"/>
              <a:t>changed </a:t>
            </a:r>
            <a:endParaRPr lang="en-GB" sz="2000" dirty="0"/>
          </a:p>
          <a:p>
            <a:r>
              <a:rPr lang="en-GB" sz="2000" dirty="0"/>
              <a:t>We are </a:t>
            </a:r>
            <a:r>
              <a:rPr lang="en-GB" sz="2000"/>
              <a:t>currently exploring oppertunities to partner  with our performance and planning  team to create a job description for a Programme manager who would work across RM and Value &amp; Sustainability programme. This will further embed RM within our local remobilsation and recovery plans .</a:t>
            </a:r>
            <a:endParaRPr lang="en-GB" sz="2000" dirty="0"/>
          </a:p>
        </p:txBody>
      </p:sp>
      <p:sp>
        <p:nvSpPr>
          <p:cNvPr id="14" name="TextBox 13"/>
          <p:cNvSpPr txBox="1"/>
          <p:nvPr/>
        </p:nvSpPr>
        <p:spPr>
          <a:xfrm>
            <a:off x="12518741" y="2082214"/>
            <a:ext cx="3518079" cy="13955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Recruitment of a new PM may</a:t>
            </a:r>
          </a:p>
          <a:p>
            <a:r>
              <a:rPr lang="en-GB" dirty="0"/>
              <a:t>Be challenging due to limited</a:t>
            </a:r>
          </a:p>
          <a:p>
            <a:r>
              <a:rPr lang="en-GB" dirty="0"/>
              <a:t>Confirmation of funding for</a:t>
            </a:r>
          </a:p>
          <a:p>
            <a:r>
              <a:rPr lang="en-GB" dirty="0"/>
              <a:t>Financial year 23-24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BBC5C98-80CB-1904-268F-82C9FD6151EC}"/>
              </a:ext>
            </a:extLst>
          </p:cNvPr>
          <p:cNvSpPr txBox="1"/>
          <p:nvPr/>
        </p:nvSpPr>
        <p:spPr>
          <a:xfrm>
            <a:off x="7628565" y="3803797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783868F-9A34-7381-7E7F-BEF4AFAD2A41}"/>
              </a:ext>
            </a:extLst>
          </p:cNvPr>
          <p:cNvSpPr txBox="1"/>
          <p:nvPr/>
        </p:nvSpPr>
        <p:spPr>
          <a:xfrm rot="10800000" flipV="1">
            <a:off x="886047" y="4927379"/>
            <a:ext cx="4309705" cy="2419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/>
              <a:t>We have identified a need to support clinical teams with anticipatory care planning and treatment escalation plans. We are approaching this with two projects 1. TEP within CCU and 2. Development of pre-operative  SDM clinics with high risk patients</a:t>
            </a:r>
            <a:endParaRPr 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D959CA9-9F88-E3D4-B298-B6CC07BCC11A}"/>
              </a:ext>
            </a:extLst>
          </p:cNvPr>
          <p:cNvSpPr txBox="1"/>
          <p:nvPr/>
        </p:nvSpPr>
        <p:spPr>
          <a:xfrm>
            <a:off x="7628565" y="3803797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en-US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0F3B2B5-644C-65B5-F84D-8A7FCBA61D4B}"/>
              </a:ext>
            </a:extLst>
          </p:cNvPr>
          <p:cNvSpPr txBox="1"/>
          <p:nvPr/>
        </p:nvSpPr>
        <p:spPr>
          <a:xfrm>
            <a:off x="7628565" y="3803797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en-US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728D2A5-B58E-672C-0912-75D308812E51}"/>
              </a:ext>
            </a:extLst>
          </p:cNvPr>
          <p:cNvSpPr txBox="1"/>
          <p:nvPr/>
        </p:nvSpPr>
        <p:spPr>
          <a:xfrm>
            <a:off x="12518741" y="5184541"/>
            <a:ext cx="3991259" cy="1069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/>
              <a:t>Learning from other boards who have successfully implemented TEPs and High Risk SDM clinics</a:t>
            </a:r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5279369" y="10557"/>
            <a:ext cx="15149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smtClean="0">
                <a:solidFill>
                  <a:schemeClr val="bg1"/>
                </a:solidFill>
              </a:rPr>
              <a:t>Item </a:t>
            </a:r>
            <a:r>
              <a:rPr lang="en-GB" sz="1400" smtClean="0">
                <a:solidFill>
                  <a:schemeClr val="bg1"/>
                </a:solidFill>
              </a:rPr>
              <a:t>4.5</a:t>
            </a:r>
            <a:r>
              <a:rPr lang="en-GB" sz="1400" dirty="0" smtClean="0">
                <a:solidFill>
                  <a:schemeClr val="bg1"/>
                </a:solidFill>
              </a:rPr>
              <a:t>. App.2.</a:t>
            </a:r>
            <a:endParaRPr lang="en-GB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466160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9FC1878E3E65A4FAB791DBB3302C3D7" ma:contentTypeVersion="4" ma:contentTypeDescription="Create a new document." ma:contentTypeScope="" ma:versionID="2fcd717de684a9bc60c5ad5353c4960a">
  <xsd:schema xmlns:xsd="http://www.w3.org/2001/XMLSchema" xmlns:xs="http://www.w3.org/2001/XMLSchema" xmlns:p="http://schemas.microsoft.com/office/2006/metadata/properties" xmlns:ns2="ca347b97-edc4-4df2-bb87-698ed6841346" targetNamespace="http://schemas.microsoft.com/office/2006/metadata/properties" ma:root="true" ma:fieldsID="8214b28d0f6673b3e94b27e4d2ed3d72" ns2:_="">
    <xsd:import namespace="ca347b97-edc4-4df2-bb87-698ed684134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a347b97-edc4-4df2-bb87-698ed684134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metadata xmlns="http://www.objective.com/ecm/document/metadata/53D26341A57B383EE0540010E0463CCA" version="1.0.0">
  <systemFields>
    <field name="Objective-Id">
      <value order="0">A34847156</value>
    </field>
    <field name="Objective-Title">
      <value order="0">Realistic Medicine Interim Reporting Template</value>
    </field>
    <field name="Objective-Description">
      <value order="0"/>
    </field>
    <field name="Objective-CreationStamp">
      <value order="0">2021-10-04T14:38:16Z</value>
    </field>
    <field name="Objective-IsApproved">
      <value order="0">false</value>
    </field>
    <field name="Objective-IsPublished">
      <value order="0">false</value>
    </field>
    <field name="Objective-DatePublished">
      <value order="0"/>
    </field>
    <field name="Objective-ModificationStamp">
      <value order="0">2021-10-04T14:38:16Z</value>
    </field>
    <field name="Objective-Owner">
      <value order="0">Graham, Jennfer J (Z616598)</value>
    </field>
    <field name="Objective-Path">
      <value order="0">Objective Global Folder:SG File Plan:Health, nutrition and care:Health:General:Advice and policy: Health - general:Chief Medical Officer: Realistic Medicine: Strengthening Relationships Policy: 2020-2025</value>
    </field>
    <field name="Objective-Parent">
      <value order="0">Chief Medical Officer: Realistic Medicine: Strengthening Relationships Policy: 2020-2025</value>
    </field>
    <field name="Objective-State">
      <value order="0">Being Drafted</value>
    </field>
    <field name="Objective-VersionId">
      <value order="0">vA51246701</value>
    </field>
    <field name="Objective-Version">
      <value order="0">0.1</value>
    </field>
    <field name="Objective-VersionNumber">
      <value order="0">1</value>
    </field>
    <field name="Objective-VersionComment">
      <value order="0">First version</value>
    </field>
    <field name="Objective-FileNumber">
      <value order="0">POL/34880</value>
    </field>
    <field name="Objective-Classification">
      <value order="0">OFFICIAL</value>
    </field>
    <field name="Objective-Caveats">
      <value order="0">Caveat for access to SG Fileplan</value>
    </field>
  </systemFields>
  <catalogues>
    <catalogue name="Document Type Catalogue" type="type" ori="id:cA35">
      <field name="Objective-Date of Original">
        <value order="0"/>
      </field>
      <field name="Objective-Date Received">
        <value order="0"/>
      </field>
      <field name="Objective-SG Web Publication - Category">
        <value order="0"/>
      </field>
      <field name="Objective-SG Web Publication - Category 2 Classification">
        <value order="0"/>
      </field>
      <field name="Objective-Connect Creator">
        <value order="0"/>
      </field>
      <field name="Objective-Required Redaction">
        <value order="0"/>
      </field>
    </catalogue>
  </catalogues>
</metadata>
</file>

<file path=customXml/itemProps1.xml><?xml version="1.0" encoding="utf-8"?>
<ds:datastoreItem xmlns:ds="http://schemas.openxmlformats.org/officeDocument/2006/customXml" ds:itemID="{614DD181-EA05-4868-8C11-1C31C6A7BAAB}">
  <ds:schemaRefs>
    <ds:schemaRef ds:uri="ca347b97-edc4-4df2-bb87-698ed6841346"/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69CE2DAD-CE17-4441-A19B-17D115842EB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1973B31-EA86-478D-A8CC-848E54750FB6}">
  <ds:schemaRefs>
    <ds:schemaRef ds:uri="http://schemas.microsoft.com/office/2006/metadata/contentType"/>
    <ds:schemaRef ds:uri="http://schemas.microsoft.com/office/2006/metadata/properties/metaAttributes"/>
    <ds:schemaRef ds:uri="http://www.w3.org/2000/xmlns/"/>
    <ds:schemaRef ds:uri="http://www.w3.org/2001/XMLSchema"/>
    <ds:schemaRef ds:uri="ca347b97-edc4-4df2-bb87-698ed6841346"/>
    <ds:schemaRef ds:uri="http://schemas.microsoft.com/office/2006/metadata/properties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4.xml><?xml version="1.0" encoding="utf-8"?>
<ds:datastoreItem xmlns:ds="http://schemas.openxmlformats.org/officeDocument/2006/customXml" ds:itemID="{5745109E-2DDF-40CB-AC2B-FF9B10C90820}">
  <ds:schemaRefs>
    <ds:schemaRef ds:uri="http://www.objective.com/ecm/document/metadata/53D26341A57B383EE0540010E0463CC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5773</TotalTime>
  <Words>323</Words>
  <Application>Microsoft Office PowerPoint</Application>
  <PresentationFormat>Custom</PresentationFormat>
  <Paragraphs>32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>NHS Grampian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Lorraine Scott (NHS Grampian)</dc:creator>
  <cp:lastModifiedBy>Christine Nelson (NHS GOLDEN JUBILEE)</cp:lastModifiedBy>
  <cp:revision>268</cp:revision>
  <dcterms:created xsi:type="dcterms:W3CDTF">2020-10-09T13:46:40Z</dcterms:created>
  <dcterms:modified xsi:type="dcterms:W3CDTF">2023-09-22T08:10:41Z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0x01010019FC1878E3E65A4FAB791DBB3302C3D7</vt:lpwstr>
  </property>
  <property fmtid="{D5CDD505-2E9C-101B-9397-08002B2CF9AE}" pid="3" name="Objective-Id">
    <vt:lpwstr>A34847156</vt:lpwstr>
  </property>
  <property fmtid="{D5CDD505-2E9C-101B-9397-08002B2CF9AE}" pid="4" name="Objective-Title">
    <vt:lpwstr>Realistic Medicine Interim Reporting Template</vt:lpwstr>
  </property>
  <property fmtid="{D5CDD505-2E9C-101B-9397-08002B2CF9AE}" pid="5" name="Objective-Description">
    <vt:lpwstr/>
  </property>
  <property fmtid="{D5CDD505-2E9C-101B-9397-08002B2CF9AE}" pid="6" name="Objective-CreationStamp">
    <vt:filetime>2021-10-04T14:38:16Z</vt:filetime>
  </property>
  <property fmtid="{D5CDD505-2E9C-101B-9397-08002B2CF9AE}" pid="7" name="Objective-IsApproved">
    <vt:bool>false</vt:bool>
  </property>
  <property fmtid="{D5CDD505-2E9C-101B-9397-08002B2CF9AE}" pid="8" name="Objective-IsPublished">
    <vt:bool>false</vt:bool>
  </property>
  <property fmtid="{D5CDD505-2E9C-101B-9397-08002B2CF9AE}" pid="9" name="Objective-DatePublished">
    <vt:lpwstr/>
  </property>
  <property fmtid="{D5CDD505-2E9C-101B-9397-08002B2CF9AE}" pid="10" name="Objective-ModificationStamp">
    <vt:filetime>2021-10-04T14:38:16Z</vt:filetime>
  </property>
  <property fmtid="{D5CDD505-2E9C-101B-9397-08002B2CF9AE}" pid="11" name="Objective-Owner">
    <vt:lpwstr>Graham, Jennfer J (Z616598)</vt:lpwstr>
  </property>
  <property fmtid="{D5CDD505-2E9C-101B-9397-08002B2CF9AE}" pid="12" name="Objective-Path">
    <vt:lpwstr>Objective Global Folder:SG File Plan:Health, nutrition and care:Health:General:Advice and policy: Health - general:Chief Medical Officer: Realistic Medicine: Strengthening Relationships Policy: 2020-2025</vt:lpwstr>
  </property>
  <property fmtid="{D5CDD505-2E9C-101B-9397-08002B2CF9AE}" pid="13" name="Objective-Parent">
    <vt:lpwstr>Chief Medical Officer: Realistic Medicine: Strengthening Relationships Policy: 2020-2025</vt:lpwstr>
  </property>
  <property fmtid="{D5CDD505-2E9C-101B-9397-08002B2CF9AE}" pid="14" name="Objective-State">
    <vt:lpwstr>Being Drafted</vt:lpwstr>
  </property>
  <property fmtid="{D5CDD505-2E9C-101B-9397-08002B2CF9AE}" pid="15" name="Objective-VersionId">
    <vt:lpwstr>vA51246701</vt:lpwstr>
  </property>
  <property fmtid="{D5CDD505-2E9C-101B-9397-08002B2CF9AE}" pid="16" name="Objective-Version">
    <vt:lpwstr>0.1</vt:lpwstr>
  </property>
  <property fmtid="{D5CDD505-2E9C-101B-9397-08002B2CF9AE}" pid="17" name="Objective-VersionNumber">
    <vt:r8>1</vt:r8>
  </property>
  <property fmtid="{D5CDD505-2E9C-101B-9397-08002B2CF9AE}" pid="18" name="Objective-VersionComment">
    <vt:lpwstr>First version</vt:lpwstr>
  </property>
  <property fmtid="{D5CDD505-2E9C-101B-9397-08002B2CF9AE}" pid="19" name="Objective-FileNumber">
    <vt:lpwstr>POL/34880</vt:lpwstr>
  </property>
  <property fmtid="{D5CDD505-2E9C-101B-9397-08002B2CF9AE}" pid="20" name="Objective-Classification">
    <vt:lpwstr>OFFICIAL</vt:lpwstr>
  </property>
  <property fmtid="{D5CDD505-2E9C-101B-9397-08002B2CF9AE}" pid="21" name="Objective-Caveats">
    <vt:lpwstr>Caveat for access to SG Fileplan</vt:lpwstr>
  </property>
  <property fmtid="{D5CDD505-2E9C-101B-9397-08002B2CF9AE}" pid="22" name="Objective-Date of Original">
    <vt:lpwstr/>
  </property>
  <property fmtid="{D5CDD505-2E9C-101B-9397-08002B2CF9AE}" pid="23" name="Objective-Date Received">
    <vt:lpwstr/>
  </property>
  <property fmtid="{D5CDD505-2E9C-101B-9397-08002B2CF9AE}" pid="24" name="Objective-SG Web Publication - Category">
    <vt:lpwstr/>
  </property>
  <property fmtid="{D5CDD505-2E9C-101B-9397-08002B2CF9AE}" pid="25" name="Objective-SG Web Publication - Category 2 Classification">
    <vt:lpwstr/>
  </property>
  <property fmtid="{D5CDD505-2E9C-101B-9397-08002B2CF9AE}" pid="26" name="Objective-Connect Creator">
    <vt:lpwstr/>
  </property>
  <property fmtid="{D5CDD505-2E9C-101B-9397-08002B2CF9AE}" pid="27" name="Objective-Required Redaction">
    <vt:lpwstr/>
  </property>
</Properties>
</file>