
<file path=[Content_Types].xml><?xml version="1.0" encoding="utf-8"?>
<Types xmlns="http://schemas.openxmlformats.org/package/2006/content-types">
  <Override PartName="/ppt/tags/tag8.xml" ContentType="application/vnd.openxmlformats-officedocument.presentationml.tags+xml"/>
  <Override PartName="/ppt/tags/tag104.xml" ContentType="application/vnd.openxmlformats-officedocument.presentationml.tags+xml"/>
  <Override PartName="/ppt/tags/tag140.xml" ContentType="application/vnd.openxmlformats-officedocument.presentationml.tags+xml"/>
  <Override PartName="/ppt/tags/tag151.xml" ContentType="application/vnd.openxmlformats-officedocument.presentationml.tags+xml"/>
  <Override PartName="/ppt/tags/tag238.xml" ContentType="application/vnd.openxmlformats-officedocument.presentationml.tags+xml"/>
  <Override PartName="/ppt/notesSlides/notesSlide2.xml" ContentType="application/vnd.openxmlformats-officedocument.presentationml.notesSlide+xml"/>
  <Override PartName="/ppt/tags/tag227.xml" ContentType="application/vnd.openxmlformats-officedocument.presentationml.tags+xml"/>
  <Override PartName="/ppt/tags/tag274.xml" ContentType="application/vnd.openxmlformats-officedocument.presentationml.tags+xml"/>
  <Override PartName="/ppt/slideLayouts/slideLayout2.xml" ContentType="application/vnd.openxmlformats-officedocument.presentationml.slideLayout+xml"/>
  <Override PartName="/ppt/tags/tag49.xml" ContentType="application/vnd.openxmlformats-officedocument.presentationml.tags+xml"/>
  <Override PartName="/ppt/tags/tag96.xml" ContentType="application/vnd.openxmlformats-officedocument.presentationml.tags+xml"/>
  <Override PartName="/ppt/tags/tag205.xml" ContentType="application/vnd.openxmlformats-officedocument.presentationml.tags+xml"/>
  <Override PartName="/ppt/tags/tag216.xml" ContentType="application/vnd.openxmlformats-officedocument.presentationml.tags+xml"/>
  <Override PartName="/ppt/tags/tag252.xml" ContentType="application/vnd.openxmlformats-officedocument.presentationml.tags+xml"/>
  <Override PartName="/ppt/tags/tag263.xml" ContentType="application/vnd.openxmlformats-officedocument.presentationml.tag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tags/tag38.xml" ContentType="application/vnd.openxmlformats-officedocument.presentationml.tags+xml"/>
  <Override PartName="/ppt/tags/tag85.xml" ContentType="application/vnd.openxmlformats-officedocument.presentationml.tags+xml"/>
  <Override PartName="/ppt/tags/tag189.xml" ContentType="application/vnd.openxmlformats-officedocument.presentationml.tags+xml"/>
  <Override PartName="/ppt/tags/tag241.xml" ContentType="application/vnd.openxmlformats-officedocument.presentationml.tags+xml"/>
  <Override PartName="/ppt/tableStyles.xml" ContentType="application/vnd.openxmlformats-officedocument.presentationml.tableStyles+xml"/>
  <Override PartName="/ppt/tags/tag16.xml" ContentType="application/vnd.openxmlformats-officedocument.presentationml.tags+xml"/>
  <Override PartName="/ppt/tags/tag27.xml" ContentType="application/vnd.openxmlformats-officedocument.presentationml.tags+xml"/>
  <Override PartName="/ppt/tags/tag63.xml" ContentType="application/vnd.openxmlformats-officedocument.presentationml.tags+xml"/>
  <Override PartName="/ppt/tags/tag74.xml" ContentType="application/vnd.openxmlformats-officedocument.presentationml.tags+xml"/>
  <Override PartName="/ppt/tags/tag178.xml" ContentType="application/vnd.openxmlformats-officedocument.presentationml.tags+xml"/>
  <Override PartName="/ppt/tags/tag230.xml" ContentType="application/vnd.openxmlformats-officedocument.presentationml.tags+xml"/>
  <Override PartName="/ppt/tags/tag52.xml" ContentType="application/vnd.openxmlformats-officedocument.presentationml.tags+xml"/>
  <Override PartName="/ppt/tags/tag109.xml" ContentType="application/vnd.openxmlformats-officedocument.presentationml.tags+xml"/>
  <Override PartName="/ppt/tags/tag156.xml" ContentType="application/vnd.openxmlformats-officedocument.presentationml.tags+xml"/>
  <Override PartName="/ppt/tags/tag167.xml" ContentType="application/vnd.openxmlformats-officedocument.presentationml.tags+xml"/>
  <Override PartName="/ppt/tags/tag41.xml" ContentType="application/vnd.openxmlformats-officedocument.presentationml.tags+xml"/>
  <Override PartName="/ppt/tags/tag145.xml" ContentType="application/vnd.openxmlformats-officedocument.presentationml.tags+xml"/>
  <Override PartName="/ppt/tags/tag192.xml" ContentType="application/vnd.openxmlformats-officedocument.presentationml.tags+xml"/>
  <Override PartName="/ppt/tags/tag30.xml" ContentType="application/vnd.openxmlformats-officedocument.presentationml.tags+xml"/>
  <Override PartName="/ppt/tags/tag134.xml" ContentType="application/vnd.openxmlformats-officedocument.presentationml.tags+xml"/>
  <Override PartName="/ppt/tags/tag181.xml" ContentType="application/vnd.openxmlformats-officedocument.presentationml.tags+xml"/>
  <Override PartName="/ppt/tags/tag268.xml" ContentType="application/vnd.openxmlformats-officedocument.presentationml.tags+xml"/>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tags/tag112.xml" ContentType="application/vnd.openxmlformats-officedocument.presentationml.tags+xml"/>
  <Override PartName="/ppt/tags/tag123.xml" ContentType="application/vnd.openxmlformats-officedocument.presentationml.tags+xml"/>
  <Override PartName="/ppt/tags/tag170.xml" ContentType="application/vnd.openxmlformats-officedocument.presentationml.tags+xml"/>
  <Default Extension="png" ContentType="image/png"/>
  <Override PartName="/ppt/tags/tag257.xml" ContentType="application/vnd.openxmlformats-officedocument.presentationml.tags+xml"/>
  <Override PartName="/ppt/slideLayouts/slideLayout18.xml" ContentType="application/vnd.openxmlformats-officedocument.presentationml.slideLayout+xml"/>
  <Override PartName="/ppt/tags/tag5.xml" ContentType="application/vnd.openxmlformats-officedocument.presentationml.tags+xml"/>
  <Override PartName="/ppt/tags/tag79.xml" ContentType="application/vnd.openxmlformats-officedocument.presentationml.tags+xml"/>
  <Override PartName="/ppt/tags/tag101.xml" ContentType="application/vnd.openxmlformats-officedocument.presentationml.tags+xml"/>
  <Override PartName="/ppt/theme/theme2.xml" ContentType="application/vnd.openxmlformats-officedocument.theme+xml"/>
  <Override PartName="/ppt/tags/tag246.xml" ContentType="application/vnd.openxmlformats-officedocument.presentationml.tags+xml"/>
  <Override PartName="/ppt/tags/tag68.xml" ContentType="application/vnd.openxmlformats-officedocument.presentationml.tags+xml"/>
  <Default Extension="emf" ContentType="image/x-emf"/>
  <Override PartName="/ppt/tags/tag224.xml" ContentType="application/vnd.openxmlformats-officedocument.presentationml.tags+xml"/>
  <Override PartName="/ppt/tags/tag235.xml" ContentType="application/vnd.openxmlformats-officedocument.presentationml.tags+xml"/>
  <Override PartName="/ppt/tags/tag271.xml" ContentType="application/vnd.openxmlformats-officedocument.presentationml.tags+xml"/>
  <Override PartName="/ppt/presentation.xml" ContentType="application/vnd.openxmlformats-officedocument.presentationml.presentation.main+xml"/>
  <Override PartName="/ppt/slideLayouts/slideLayout32.xml" ContentType="application/vnd.openxmlformats-officedocument.presentationml.slideLayout+xml"/>
  <Override PartName="/ppt/tags/tag57.xml" ContentType="application/vnd.openxmlformats-officedocument.presentationml.tags+xml"/>
  <Override PartName="/ppt/tags/tag213.xml" ContentType="application/vnd.openxmlformats-officedocument.presentationml.tags+xml"/>
  <Override PartName="/ppt/tags/tag260.xml" ContentType="application/vnd.openxmlformats-officedocument.presentationml.tags+xml"/>
  <Override PartName="/docProps/app.xml" ContentType="application/vnd.openxmlformats-officedocument.extended-properties+xml"/>
  <Override PartName="/ppt/slides/slide11.xml" ContentType="application/vnd.openxmlformats-officedocument.presentationml.slide+xml"/>
  <Override PartName="/ppt/slideLayouts/slideLayout21.xml" ContentType="application/vnd.openxmlformats-officedocument.presentationml.slideLayout+xml"/>
  <Override PartName="/ppt/tags/tag35.xml" ContentType="application/vnd.openxmlformats-officedocument.presentationml.tags+xml"/>
  <Override PartName="/ppt/tags/tag46.xml" ContentType="application/vnd.openxmlformats-officedocument.presentationml.tags+xml"/>
  <Override PartName="/ppt/tags/tag82.xml" ContentType="application/vnd.openxmlformats-officedocument.presentationml.tags+xml"/>
  <Override PartName="/ppt/tags/tag93.xml" ContentType="application/vnd.openxmlformats-officedocument.presentationml.tags+xml"/>
  <Override PartName="/ppt/tags/tag139.xml" ContentType="application/vnd.openxmlformats-officedocument.presentationml.tags+xml"/>
  <Override PartName="/ppt/tags/tag186.xml" ContentType="application/vnd.openxmlformats-officedocument.presentationml.tags+xml"/>
  <Override PartName="/ppt/tags/tag197.xml" ContentType="application/vnd.openxmlformats-officedocument.presentationml.tags+xml"/>
  <Override PartName="/ppt/tags/tag202.xml" ContentType="application/vnd.openxmlformats-officedocument.presentationml.tags+xml"/>
  <Override PartName="/ppt/slideLayouts/slideLayout10.xml" ContentType="application/vnd.openxmlformats-officedocument.presentationml.slideLayout+xml"/>
  <Override PartName="/ppt/tags/tag24.xml" ContentType="application/vnd.openxmlformats-officedocument.presentationml.tags+xml"/>
  <Override PartName="/ppt/tags/tag71.xml" ContentType="application/vnd.openxmlformats-officedocument.presentationml.tags+xml"/>
  <Override PartName="/ppt/tags/tag128.xml" ContentType="application/vnd.openxmlformats-officedocument.presentationml.tags+xml"/>
  <Override PartName="/ppt/tags/tag175.xml" ContentType="application/vnd.openxmlformats-officedocument.presentationml.tags+xml"/>
  <Override PartName="/ppt/tags/tag13.xml" ContentType="application/vnd.openxmlformats-officedocument.presentationml.tags+xml"/>
  <Override PartName="/ppt/tags/tag60.xml" ContentType="application/vnd.openxmlformats-officedocument.presentationml.tags+xml"/>
  <Override PartName="/ppt/tags/tag117.xml" ContentType="application/vnd.openxmlformats-officedocument.presentationml.tags+xml"/>
  <Override PartName="/ppt/tags/tag164.xml" ContentType="application/vnd.openxmlformats-officedocument.presentationml.tags+xml"/>
  <Override PartName="/ppt/tags/tag106.xml" ContentType="application/vnd.openxmlformats-officedocument.presentationml.tags+xml"/>
  <Override PartName="/ppt/tags/tag142.xml" ContentType="application/vnd.openxmlformats-officedocument.presentationml.tags+xml"/>
  <Override PartName="/ppt/tags/tag153.xml" ContentType="application/vnd.openxmlformats-officedocument.presentationml.tags+xml"/>
  <Override PartName="/ppt/notesSlides/notesSlide4.xml" ContentType="application/vnd.openxmlformats-officedocument.presentationml.notesSlide+xml"/>
  <Override PartName="/ppt/tags/tag131.xml" ContentType="application/vnd.openxmlformats-officedocument.presentationml.tags+xml"/>
  <Override PartName="/ppt/tags/tag229.xml" ContentType="application/vnd.openxmlformats-officedocument.presentationml.tags+xml"/>
  <Override PartName="/ppt/tags/tag276.xml" ContentType="application/vnd.openxmlformats-officedocument.presentationml.tags+xml"/>
  <Override PartName="/ppt/slideLayouts/slideLayout4.xml" ContentType="application/vnd.openxmlformats-officedocument.presentationml.slideLayout+xml"/>
  <Override PartName="/ppt/tags/tag98.xml" ContentType="application/vnd.openxmlformats-officedocument.presentationml.tags+xml"/>
  <Override PartName="/ppt/tags/tag120.xml" ContentType="application/vnd.openxmlformats-officedocument.presentationml.tags+xml"/>
  <Override PartName="/ppt/tags/tag207.xml" ContentType="application/vnd.openxmlformats-officedocument.presentationml.tags+xml"/>
  <Override PartName="/ppt/tags/tag218.xml" ContentType="application/vnd.openxmlformats-officedocument.presentationml.tags+xml"/>
  <Override PartName="/ppt/tags/tag254.xml" ContentType="application/vnd.openxmlformats-officedocument.presentationml.tags+xml"/>
  <Override PartName="/ppt/tags/tag265.xml" ContentType="application/vnd.openxmlformats-officedocument.presentationml.tags+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tags/tag2.xml" ContentType="application/vnd.openxmlformats-officedocument.presentationml.tags+xml"/>
  <Override PartName="/ppt/tags/tag87.xml" ContentType="application/vnd.openxmlformats-officedocument.presentationml.tags+xml"/>
  <Override PartName="/ppt/tags/tag243.xml" ContentType="application/vnd.openxmlformats-officedocument.presentationml.tags+xml"/>
  <Override PartName="/ppt/tags/tag29.xml" ContentType="application/vnd.openxmlformats-officedocument.presentationml.tags+xml"/>
  <Override PartName="/ppt/tags/tag76.xml" ContentType="application/vnd.openxmlformats-officedocument.presentationml.tags+xml"/>
  <Override PartName="/ppt/tags/tag232.xml" ContentType="application/vnd.openxmlformats-officedocument.presentationml.tags+xml"/>
  <Override PartName="/ppt/tags/tag18.xml" ContentType="application/vnd.openxmlformats-officedocument.presentationml.tags+xml"/>
  <Override PartName="/ppt/tags/tag54.xml" ContentType="application/vnd.openxmlformats-officedocument.presentationml.tags+xml"/>
  <Override PartName="/ppt/tags/tag65.xml" ContentType="application/vnd.openxmlformats-officedocument.presentationml.tags+xml"/>
  <Override PartName="/ppt/tags/tag158.xml" ContentType="application/vnd.openxmlformats-officedocument.presentationml.tags+xml"/>
  <Override PartName="/ppt/tags/tag169.xml" ContentType="application/vnd.openxmlformats-officedocument.presentationml.tags+xml"/>
  <Override PartName="/ppt/tags/tag210.xml" ContentType="application/vnd.openxmlformats-officedocument.presentationml.tags+xml"/>
  <Override PartName="/ppt/tags/tag221.xml" ContentType="application/vnd.openxmlformats-officedocument.presentationml.tags+xml"/>
  <Override PartName="/ppt/tags/tag43.xml" ContentType="application/vnd.openxmlformats-officedocument.presentationml.tags+xml"/>
  <Override PartName="/ppt/tags/tag90.xml" ContentType="application/vnd.openxmlformats-officedocument.presentationml.tags+xml"/>
  <Override PartName="/ppt/tags/tag147.xml" ContentType="application/vnd.openxmlformats-officedocument.presentationml.tags+xml"/>
  <Override PartName="/ppt/tags/tag194.xml" ContentType="application/vnd.openxmlformats-officedocument.presentationml.tags+xml"/>
  <Override PartName="/ppt/tags/tag32.xml" ContentType="application/vnd.openxmlformats-officedocument.presentationml.tags+xml"/>
  <Override PartName="/ppt/tags/tag136.xml" ContentType="application/vnd.openxmlformats-officedocument.presentationml.tags+xml"/>
  <Override PartName="/ppt/tags/tag183.xml" ContentType="application/vnd.openxmlformats-officedocument.presentationml.tags+xml"/>
  <Override PartName="/ppt/slides/slide7.xml" ContentType="application/vnd.openxmlformats-officedocument.presentationml.slide+xml"/>
  <Override PartName="/ppt/slideLayouts/slideLayout9.xml" ContentType="application/vnd.openxmlformats-officedocument.presentationml.slideLayout+xml"/>
  <Override PartName="/ppt/tags/tag10.xml" ContentType="application/vnd.openxmlformats-officedocument.presentationml.tags+xml"/>
  <Override PartName="/ppt/tags/tag21.xml" ContentType="application/vnd.openxmlformats-officedocument.presentationml.tags+xml"/>
  <Override PartName="/ppt/tags/tag114.xml" ContentType="application/vnd.openxmlformats-officedocument.presentationml.tags+xml"/>
  <Override PartName="/ppt/tags/tag125.xml" ContentType="application/vnd.openxmlformats-officedocument.presentationml.tags+xml"/>
  <Override PartName="/ppt/tags/tag161.xml" ContentType="application/vnd.openxmlformats-officedocument.presentationml.tags+xml"/>
  <Override PartName="/ppt/tags/tag172.xml" ContentType="application/vnd.openxmlformats-officedocument.presentationml.tags+xml"/>
  <Override PartName="/ppt/tags/tag259.xml" ContentType="application/vnd.openxmlformats-officedocument.presentationml.tags+xml"/>
  <Override PartName="/ppt/tags/tag7.xml" ContentType="application/vnd.openxmlformats-officedocument.presentationml.tags+xml"/>
  <Override PartName="/ppt/tags/tag103.xml" ContentType="application/vnd.openxmlformats-officedocument.presentationml.tags+xml"/>
  <Override PartName="/ppt/tags/tag150.xml" ContentType="application/vnd.openxmlformats-officedocument.presentationml.tags+xml"/>
  <Override PartName="/ppt/notesSlides/notesSlide1.xml" ContentType="application/vnd.openxmlformats-officedocument.presentationml.notesSlide+xml"/>
  <Override PartName="/ppt/tags/tag248.xml" ContentType="application/vnd.openxmlformats-officedocument.presentationml.tags+xml"/>
  <Override PartName="/ppt/tags/tag226.xml" ContentType="application/vnd.openxmlformats-officedocument.presentationml.tags+xml"/>
  <Override PartName="/ppt/tags/tag237.xml" ContentType="application/vnd.openxmlformats-officedocument.presentationml.tags+xml"/>
  <Override PartName="/ppt/tags/tag273.xml" ContentType="application/vnd.openxmlformats-officedocument.presentationml.tags+xml"/>
  <Override PartName="/ppt/slideLayouts/slideLayout16.xml" ContentType="application/vnd.openxmlformats-officedocument.presentationml.slideLayout+xml"/>
  <Override PartName="/ppt/tags/tag3.xml" ContentType="application/vnd.openxmlformats-officedocument.presentationml.tags+xml"/>
  <Override PartName="/ppt/tags/tag59.xml" ContentType="application/vnd.openxmlformats-officedocument.presentationml.tags+xml"/>
  <Override PartName="/ppt/tags/tag77.xml" ContentType="application/vnd.openxmlformats-officedocument.presentationml.tags+xml"/>
  <Override PartName="/ppt/tags/tag88.xml" ContentType="application/vnd.openxmlformats-officedocument.presentationml.tags+xml"/>
  <Default Extension="jpeg" ContentType="image/jpeg"/>
  <Override PartName="/ppt/tags/tag215.xml" ContentType="application/vnd.openxmlformats-officedocument.presentationml.tags+xml"/>
  <Override PartName="/ppt/tags/tag233.xml" ContentType="application/vnd.openxmlformats-officedocument.presentationml.tags+xml"/>
  <Override PartName="/ppt/tags/tag244.xml" ContentType="application/vnd.openxmlformats-officedocument.presentationml.tags+xml"/>
  <Override PartName="/ppt/tags/tag262.xml" ContentType="application/vnd.openxmlformats-officedocument.presentationml.tags+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tags/tag19.xml" ContentType="application/vnd.openxmlformats-officedocument.presentationml.tags+xml"/>
  <Override PartName="/ppt/tags/tag37.xml" ContentType="application/vnd.openxmlformats-officedocument.presentationml.tags+xml"/>
  <Override PartName="/ppt/tags/tag48.xml" ContentType="application/vnd.openxmlformats-officedocument.presentationml.tags+xml"/>
  <Override PartName="/ppt/tags/tag66.xml" ContentType="application/vnd.openxmlformats-officedocument.presentationml.tags+xml"/>
  <Override PartName="/ppt/tags/tag84.xml" ContentType="application/vnd.openxmlformats-officedocument.presentationml.tags+xml"/>
  <Override PartName="/ppt/tags/tag95.xml" ContentType="application/vnd.openxmlformats-officedocument.presentationml.tags+xml"/>
  <Override PartName="/ppt/tags/tag188.xml" ContentType="application/vnd.openxmlformats-officedocument.presentationml.tags+xml"/>
  <Override PartName="/ppt/tags/tag199.xml" ContentType="application/vnd.openxmlformats-officedocument.presentationml.tags+xml"/>
  <Override PartName="/ppt/tags/tag204.xml" ContentType="application/vnd.openxmlformats-officedocument.presentationml.tags+xml"/>
  <Override PartName="/ppt/tags/tag222.xml" ContentType="application/vnd.openxmlformats-officedocument.presentationml.tags+xml"/>
  <Override PartName="/ppt/tags/tag251.xml" ContentType="application/vnd.openxmlformats-officedocument.presentationml.tags+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tags/tag26.xml" ContentType="application/vnd.openxmlformats-officedocument.presentationml.tags+xml"/>
  <Override PartName="/ppt/tags/tag55.xml" ContentType="application/vnd.openxmlformats-officedocument.presentationml.tags+xml"/>
  <Override PartName="/ppt/tags/tag73.xml" ContentType="application/vnd.openxmlformats-officedocument.presentationml.tags+xml"/>
  <Override PartName="/ppt/tags/tag159.xml" ContentType="application/vnd.openxmlformats-officedocument.presentationml.tags+xml"/>
  <Override PartName="/ppt/tags/tag177.xml" ContentType="application/vnd.openxmlformats-officedocument.presentationml.tags+xml"/>
  <Override PartName="/ppt/tags/tag211.xml" ContentType="application/vnd.openxmlformats-officedocument.presentationml.tags+xml"/>
  <Override PartName="/ppt/tags/tag240.xml" ContentType="application/vnd.openxmlformats-officedocument.presentationml.tags+xml"/>
  <Override PartName="/ppt/tags/tag15.xml" ContentType="application/vnd.openxmlformats-officedocument.presentationml.tags+xml"/>
  <Override PartName="/ppt/tags/tag33.xml" ContentType="application/vnd.openxmlformats-officedocument.presentationml.tags+xml"/>
  <Override PartName="/ppt/tags/tag44.xml" ContentType="application/vnd.openxmlformats-officedocument.presentationml.tags+xml"/>
  <Override PartName="/ppt/tags/tag62.xml" ContentType="application/vnd.openxmlformats-officedocument.presentationml.tags+xml"/>
  <Override PartName="/ppt/tags/tag80.xml" ContentType="application/vnd.openxmlformats-officedocument.presentationml.tags+xml"/>
  <Override PartName="/ppt/tags/tag91.xml" ContentType="application/vnd.openxmlformats-officedocument.presentationml.tags+xml"/>
  <Override PartName="/ppt/tags/tag119.xml" ContentType="application/vnd.openxmlformats-officedocument.presentationml.tags+xml"/>
  <Override PartName="/ppt/tags/tag137.xml" ContentType="application/vnd.openxmlformats-officedocument.presentationml.tags+xml"/>
  <Override PartName="/ppt/tags/tag148.xml" ContentType="application/vnd.openxmlformats-officedocument.presentationml.tags+xml"/>
  <Override PartName="/ppt/tags/tag166.xml" ContentType="application/vnd.openxmlformats-officedocument.presentationml.tags+xml"/>
  <Override PartName="/ppt/tags/tag184.xml" ContentType="application/vnd.openxmlformats-officedocument.presentationml.tags+xml"/>
  <Override PartName="/ppt/tags/tag195.xml" ContentType="application/vnd.openxmlformats-officedocument.presentationml.tags+xml"/>
  <Override PartName="/ppt/tags/tag200.xml" ContentType="application/vnd.openxmlformats-officedocument.presentationml.tags+xml"/>
  <Override PartName="/ppt/tags/tag22.xml" ContentType="application/vnd.openxmlformats-officedocument.presentationml.tags+xml"/>
  <Override PartName="/ppt/tags/tag40.xml" ContentType="application/vnd.openxmlformats-officedocument.presentationml.tags+xml"/>
  <Override PartName="/ppt/tags/tag51.xml" ContentType="application/vnd.openxmlformats-officedocument.presentationml.tags+xml"/>
  <Override PartName="/ppt/tags/tag108.xml" ContentType="application/vnd.openxmlformats-officedocument.presentationml.tags+xml"/>
  <Override PartName="/ppt/tags/tag126.xml" ContentType="application/vnd.openxmlformats-officedocument.presentationml.tags+xml"/>
  <Override PartName="/ppt/tags/tag155.xml" ContentType="application/vnd.openxmlformats-officedocument.presentationml.tags+xml"/>
  <Override PartName="/ppt/tags/tag173.xml" ContentType="application/vnd.openxmlformats-officedocument.presentationml.tags+xml"/>
  <Override PartName="/ppt/slides/slide8.xml" ContentType="application/vnd.openxmlformats-officedocument.presentationml.slide+xml"/>
  <Override PartName="/ppt/tags/tag11.xml" ContentType="application/vnd.openxmlformats-officedocument.presentationml.tags+xml"/>
  <Override PartName="/ppt/tags/tag115.xml" ContentType="application/vnd.openxmlformats-officedocument.presentationml.tags+xml"/>
  <Override PartName="/ppt/tags/tag133.xml" ContentType="application/vnd.openxmlformats-officedocument.presentationml.tags+xml"/>
  <Override PartName="/ppt/tags/tag144.xml" ContentType="application/vnd.openxmlformats-officedocument.presentationml.tags+xml"/>
  <Override PartName="/ppt/tags/tag162.xml" ContentType="application/vnd.openxmlformats-officedocument.presentationml.tags+xml"/>
  <Override PartName="/ppt/tags/tag180.xml" ContentType="application/vnd.openxmlformats-officedocument.presentationml.tags+xml"/>
  <Override PartName="/ppt/tags/tag191.xml" ContentType="application/vnd.openxmlformats-officedocument.presentationml.tags+xml"/>
  <Override PartName="/ppt/tags/tag249.xml" ContentType="application/vnd.openxmlformats-officedocument.presentationml.tags+xml"/>
  <Override PartName="/ppt/tags/tag122.xml" ContentType="application/vnd.openxmlformats-officedocument.presentationml.tags+xml"/>
  <Override PartName="/ppt/tags/tag209.xml" ContentType="application/vnd.openxmlformats-officedocument.presentationml.tags+xml"/>
  <Override PartName="/ppt/tags/tag256.xml" ContentType="application/vnd.openxmlformats-officedocument.presentationml.tags+xml"/>
  <Override PartName="/ppt/tags/tag267.xml" ContentType="application/vnd.openxmlformats-officedocument.presentationml.tags+xml"/>
  <Override PartName="/ppt/slides/slide4.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ags/tag4.xml" ContentType="application/vnd.openxmlformats-officedocument.presentationml.tags+xml"/>
  <Override PartName="/ppt/tags/tag89.xml" ContentType="application/vnd.openxmlformats-officedocument.presentationml.tags+xml"/>
  <Override PartName="/ppt/tags/tag111.xml" ContentType="application/vnd.openxmlformats-officedocument.presentationml.tags+xml"/>
  <Override PartName="/ppt/tags/tag245.xml" ContentType="application/vnd.openxmlformats-officedocument.presentationml.tags+xml"/>
  <Override PartName="/ppt/theme/theme1.xml" ContentType="application/vnd.openxmlformats-officedocument.theme+xml"/>
  <Override PartName="/ppt/tags/tag78.xml" ContentType="application/vnd.openxmlformats-officedocument.presentationml.tags+xml"/>
  <Override PartName="/ppt/tags/tag100.xml" ContentType="application/vnd.openxmlformats-officedocument.presentationml.tags+xml"/>
  <Override PartName="/ppt/tags/tag234.xml" ContentType="application/vnd.openxmlformats-officedocument.presentationml.tags+xml"/>
  <Override PartName="/ppt/tags/tag56.xml" ContentType="application/vnd.openxmlformats-officedocument.presentationml.tags+xml"/>
  <Override PartName="/ppt/tags/tag67.xml" ContentType="application/vnd.openxmlformats-officedocument.presentationml.tags+xml"/>
  <Override PartName="/ppt/tags/tag223.xml" ContentType="application/vnd.openxmlformats-officedocument.presentationml.tags+xml"/>
  <Override PartName="/ppt/tags/tag270.xml" ContentType="application/vnd.openxmlformats-officedocument.presentationml.tags+xml"/>
  <Override PartName="/ppt/slides/slide10.xml" ContentType="application/vnd.openxmlformats-officedocument.presentationml.slide+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tags/tag45.xml" ContentType="application/vnd.openxmlformats-officedocument.presentationml.tags+xml"/>
  <Override PartName="/ppt/tags/tag92.xml" ContentType="application/vnd.openxmlformats-officedocument.presentationml.tags+xml"/>
  <Override PartName="/ppt/tags/tag149.xml" ContentType="application/vnd.openxmlformats-officedocument.presentationml.tags+xml"/>
  <Override PartName="/ppt/tags/tag196.xml" ContentType="application/vnd.openxmlformats-officedocument.presentationml.tags+xml"/>
  <Override PartName="/ppt/tags/tag201.xml" ContentType="application/vnd.openxmlformats-officedocument.presentationml.tags+xml"/>
  <Override PartName="/ppt/tags/tag212.xml" ContentType="application/vnd.openxmlformats-officedocument.presentationml.tags+xml"/>
  <Override PartName="/docProps/custom.xml" ContentType="application/vnd.openxmlformats-officedocument.custom-properties+xml"/>
  <Override PartName="/ppt/tags/tag34.xml" ContentType="application/vnd.openxmlformats-officedocument.presentationml.tags+xml"/>
  <Override PartName="/ppt/tags/tag81.xml" ContentType="application/vnd.openxmlformats-officedocument.presentationml.tags+xml"/>
  <Override PartName="/ppt/tags/tag138.xml" ContentType="application/vnd.openxmlformats-officedocument.presentationml.tags+xml"/>
  <Override PartName="/ppt/tags/tag185.xml" ContentType="application/vnd.openxmlformats-officedocument.presentationml.tags+xml"/>
  <Override PartName="/ppt/tags/tag12.xml" ContentType="application/vnd.openxmlformats-officedocument.presentationml.tags+xml"/>
  <Override PartName="/ppt/tags/tag23.xml" ContentType="application/vnd.openxmlformats-officedocument.presentationml.tags+xml"/>
  <Override PartName="/ppt/tags/tag70.xml" ContentType="application/vnd.openxmlformats-officedocument.presentationml.tags+xml"/>
  <Override PartName="/ppt/tags/tag116.xml" ContentType="application/vnd.openxmlformats-officedocument.presentationml.tags+xml"/>
  <Override PartName="/ppt/tags/tag127.xml" ContentType="application/vnd.openxmlformats-officedocument.presentationml.tags+xml"/>
  <Override PartName="/ppt/tags/tag163.xml" ContentType="application/vnd.openxmlformats-officedocument.presentationml.tags+xml"/>
  <Override PartName="/ppt/tags/tag174.xml" ContentType="application/vnd.openxmlformats-officedocument.presentationml.tags+xml"/>
  <Override PartName="/ppt/slides/slide9.xml" ContentType="application/vnd.openxmlformats-officedocument.presentationml.slide+xml"/>
  <Override PartName="/ppt/viewProps.xml" ContentType="application/vnd.openxmlformats-officedocument.presentationml.viewProps+xml"/>
  <Override PartName="/ppt/tags/tag9.xml" ContentType="application/vnd.openxmlformats-officedocument.presentationml.tags+xml"/>
  <Override PartName="/ppt/tags/tag105.xml" ContentType="application/vnd.openxmlformats-officedocument.presentationml.tags+xml"/>
  <Override PartName="/ppt/tags/tag152.xml" ContentType="application/vnd.openxmlformats-officedocument.presentationml.tags+xml"/>
  <Override PartName="/ppt/tags/tag141.xml" ContentType="application/vnd.openxmlformats-officedocument.presentationml.tags+xml"/>
  <Override PartName="/ppt/tags/tag228.xml" ContentType="application/vnd.openxmlformats-officedocument.presentationml.tags+xml"/>
  <Override PartName="/ppt/tags/tag239.xml" ContentType="application/vnd.openxmlformats-officedocument.presentationml.tags+xml"/>
  <Override PartName="/ppt/notesSlides/notesSlide3.xml" ContentType="application/vnd.openxmlformats-officedocument.presentationml.notesSlide+xml"/>
  <Override PartName="/ppt/tags/tag275.xml" ContentType="application/vnd.openxmlformats-officedocument.presentationml.tags+xml"/>
  <Override PartName="/ppt/presProps.xml" ContentType="application/vnd.openxmlformats-officedocument.presentationml.presProps+xml"/>
  <Override PartName="/ppt/tags/tag130.xml" ContentType="application/vnd.openxmlformats-officedocument.presentationml.tags+xml"/>
  <Override PartName="/ppt/tags/tag217.xml" ContentType="application/vnd.openxmlformats-officedocument.presentationml.tags+xml"/>
  <Override PartName="/ppt/tags/tag264.xml" ContentType="application/vnd.openxmlformats-officedocument.presentationml.tags+xml"/>
  <Override PartName="/ppt/revisionInfo.xml" ContentType="application/vnd.ms-powerpoint.revisioninfo+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tags/tag39.xml" ContentType="application/vnd.openxmlformats-officedocument.presentationml.tags+xml"/>
  <Override PartName="/ppt/tags/tag86.xml" ContentType="application/vnd.openxmlformats-officedocument.presentationml.tags+xml"/>
  <Override PartName="/ppt/tags/tag97.xml" ContentType="application/vnd.openxmlformats-officedocument.presentationml.tags+xml"/>
  <Override PartName="/ppt/tags/tag206.xml" ContentType="application/vnd.openxmlformats-officedocument.presentationml.tags+xml"/>
  <Override PartName="/ppt/tags/tag253.xml" ContentType="application/vnd.openxmlformats-officedocument.presentationml.tags+xml"/>
  <Override PartName="/ppt/tags/tag1.xml" ContentType="application/vnd.openxmlformats-officedocument.presentationml.tags+xml"/>
  <Override PartName="/ppt/slideLayouts/slideLayout14.xml" ContentType="application/vnd.openxmlformats-officedocument.presentationml.slideLayout+xml"/>
  <Override PartName="/ppt/tags/tag28.xml" ContentType="application/vnd.openxmlformats-officedocument.presentationml.tags+xml"/>
  <Override PartName="/ppt/tags/tag75.xml" ContentType="application/vnd.openxmlformats-officedocument.presentationml.tags+xml"/>
  <Override PartName="/ppt/tags/tag179.xml" ContentType="application/vnd.openxmlformats-officedocument.presentationml.tags+xml"/>
  <Override PartName="/ppt/tags/tag231.xml" ContentType="application/vnd.openxmlformats-officedocument.presentationml.tags+xml"/>
  <Override PartName="/ppt/tags/tag242.xml" ContentType="application/vnd.openxmlformats-officedocument.presentationml.tags+xml"/>
  <Override PartName="/ppt/tags/tag17.xml" ContentType="application/vnd.openxmlformats-officedocument.presentationml.tags+xml"/>
  <Override PartName="/ppt/tags/tag64.xml" ContentType="application/vnd.openxmlformats-officedocument.presentationml.tags+xml"/>
  <Override PartName="/ppt/tags/tag168.xml" ContentType="application/vnd.openxmlformats-officedocument.presentationml.tags+xml"/>
  <Override PartName="/ppt/tags/tag220.xml" ContentType="application/vnd.openxmlformats-officedocument.presentationml.tags+xml"/>
  <Override PartName="/ppt/tags/tag53.xml" ContentType="application/vnd.openxmlformats-officedocument.presentationml.tags+xml"/>
  <Override PartName="/ppt/tags/tag157.xml" ContentType="application/vnd.openxmlformats-officedocument.presentationml.tags+xml"/>
  <Override PartName="/ppt/tags/tag31.xml" ContentType="application/vnd.openxmlformats-officedocument.presentationml.tags+xml"/>
  <Override PartName="/ppt/tags/tag42.xml" ContentType="application/vnd.openxmlformats-officedocument.presentationml.tags+xml"/>
  <Override PartName="/ppt/tags/tag135.xml" ContentType="application/vnd.openxmlformats-officedocument.presentationml.tags+xml"/>
  <Override PartName="/ppt/tags/tag146.xml" ContentType="application/vnd.openxmlformats-officedocument.presentationml.tags+xml"/>
  <Override PartName="/ppt/tags/tag182.xml" ContentType="application/vnd.openxmlformats-officedocument.presentationml.tags+xml"/>
  <Override PartName="/ppt/tags/tag193.xml" ContentType="application/vnd.openxmlformats-officedocument.presentationml.tags+xml"/>
  <Override PartName="/ppt/tags/tag20.xml" ContentType="application/vnd.openxmlformats-officedocument.presentationml.tags+xml"/>
  <Override PartName="/ppt/tags/tag124.xml" ContentType="application/vnd.openxmlformats-officedocument.presentationml.tags+xml"/>
  <Override PartName="/ppt/tags/tag171.xml" ContentType="application/vnd.openxmlformats-officedocument.presentationml.tags+xml"/>
  <Override PartName="/ppt/tags/tag269.xml" ContentType="application/vnd.openxmlformats-officedocument.presentationml.tags+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tags/tag6.xml" ContentType="application/vnd.openxmlformats-officedocument.presentationml.tags+xml"/>
  <Override PartName="/ppt/tags/tag113.xml" ContentType="application/vnd.openxmlformats-officedocument.presentationml.tags+xml"/>
  <Override PartName="/ppt/tags/tag160.xml" ContentType="application/vnd.openxmlformats-officedocument.presentationml.tags+xml"/>
  <Override PartName="/ppt/tags/tag247.xml" ContentType="application/vnd.openxmlformats-officedocument.presentationml.tags+xml"/>
  <Override PartName="/ppt/tags/tag258.xml" ContentType="application/vnd.openxmlformats-officedocument.presentationml.tags+xml"/>
  <Override PartName="/ppt/slideMasters/slideMaster1.xml" ContentType="application/vnd.openxmlformats-officedocument.presentationml.slideMaster+xml"/>
  <Override PartName="/ppt/tags/tag102.xml" ContentType="application/vnd.openxmlformats-officedocument.presentationml.tags+xml"/>
  <Override PartName="/ppt/tags/tag236.xml" ContentType="application/vnd.openxmlformats-officedocument.presentationml.tags+xml"/>
  <Override PartName="/ppt/tags/tag58.xml" ContentType="application/vnd.openxmlformats-officedocument.presentationml.tags+xml"/>
  <Override PartName="/ppt/tags/tag69.xml" ContentType="application/vnd.openxmlformats-officedocument.presentationml.tags+xml"/>
  <Override PartName="/ppt/tags/tag225.xml" ContentType="application/vnd.openxmlformats-officedocument.presentationml.tags+xml"/>
  <Override PartName="/ppt/tags/tag272.xml" ContentType="application/vnd.openxmlformats-officedocument.presentationml.tags+xml"/>
  <Default Extension="rels" ContentType="application/vnd.openxmlformats-package.relationships+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tags/tag47.xml" ContentType="application/vnd.openxmlformats-officedocument.presentationml.tags+xml"/>
  <Override PartName="/ppt/tags/tag94.xml" ContentType="application/vnd.openxmlformats-officedocument.presentationml.tags+xml"/>
  <Override PartName="/ppt/tags/tag198.xml" ContentType="application/vnd.openxmlformats-officedocument.presentationml.tags+xml"/>
  <Override PartName="/ppt/tags/tag203.xml" ContentType="application/vnd.openxmlformats-officedocument.presentationml.tags+xml"/>
  <Override PartName="/ppt/tags/tag214.xml" ContentType="application/vnd.openxmlformats-officedocument.presentationml.tags+xml"/>
  <Override PartName="/ppt/tags/tag250.xml" ContentType="application/vnd.openxmlformats-officedocument.presentationml.tags+xml"/>
  <Override PartName="/ppt/tags/tag261.xml" ContentType="application/vnd.openxmlformats-officedocument.presentationml.tags+xml"/>
  <Override PartName="/ppt/slides/slide12.xml" ContentType="application/vnd.openxmlformats-officedocument.presentationml.slide+xml"/>
  <Override PartName="/ppt/slideLayouts/slideLayout11.xml" ContentType="application/vnd.openxmlformats-officedocument.presentationml.slideLayout+xml"/>
  <Override PartName="/ppt/tags/tag36.xml" ContentType="application/vnd.openxmlformats-officedocument.presentationml.tags+xml"/>
  <Override PartName="/ppt/tags/tag83.xml" ContentType="application/vnd.openxmlformats-officedocument.presentationml.tags+xml"/>
  <Override PartName="/ppt/tags/tag187.xml" ContentType="application/vnd.openxmlformats-officedocument.presentationml.tags+xml"/>
  <Override PartName="/ppt/commentAuthors.xml" ContentType="application/vnd.openxmlformats-officedocument.presentationml.commentAuthors+xml"/>
  <Override PartName="/ppt/tags/tag14.xml" ContentType="application/vnd.openxmlformats-officedocument.presentationml.tags+xml"/>
  <Override PartName="/ppt/tags/tag25.xml" ContentType="application/vnd.openxmlformats-officedocument.presentationml.tags+xml"/>
  <Override PartName="/ppt/tags/tag61.xml" ContentType="application/vnd.openxmlformats-officedocument.presentationml.tags+xml"/>
  <Override PartName="/ppt/tags/tag72.xml" ContentType="application/vnd.openxmlformats-officedocument.presentationml.tags+xml"/>
  <Override PartName="/ppt/tags/tag118.xml" ContentType="application/vnd.openxmlformats-officedocument.presentationml.tags+xml"/>
  <Override PartName="/ppt/tags/tag129.xml" ContentType="application/vnd.openxmlformats-officedocument.presentationml.tags+xml"/>
  <Override PartName="/ppt/tags/tag165.xml" ContentType="application/vnd.openxmlformats-officedocument.presentationml.tags+xml"/>
  <Override PartName="/ppt/tags/tag176.xml" ContentType="application/vnd.openxmlformats-officedocument.presentationml.tags+xml"/>
  <Override PartName="/ppt/tags/tag50.xml" ContentType="application/vnd.openxmlformats-officedocument.presentationml.tags+xml"/>
  <Override PartName="/ppt/tags/tag107.xml" ContentType="application/vnd.openxmlformats-officedocument.presentationml.tags+xml"/>
  <Override PartName="/ppt/tags/tag154.xml" ContentType="application/vnd.openxmlformats-officedocument.presentationml.tags+xml"/>
  <Override PartName="/ppt/tags/tag143.xml" ContentType="application/vnd.openxmlformats-officedocument.presentationml.tags+xml"/>
  <Override PartName="/ppt/tags/tag190.xml" ContentType="application/vnd.openxmlformats-officedocument.presentationml.tags+xml"/>
  <Override PartName="/ppt/notesSlides/notesSlide5.xml" ContentType="application/vnd.openxmlformats-officedocument.presentationml.notesSlide+xml"/>
  <Override PartName="/ppt/tags/tag132.xml" ContentType="application/vnd.openxmlformats-officedocument.presentationml.tags+xml"/>
  <Override PartName="/ppt/tags/tag219.xml" ContentType="application/vnd.openxmlformats-officedocument.presentationml.tags+xml"/>
  <Override PartName="/ppt/tags/tag266.xml" ContentType="application/vnd.openxmlformats-officedocument.presentationml.tags+xml"/>
  <Override PartName="/ppt/slides/slide3.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tags/tag99.xml" ContentType="application/vnd.openxmlformats-officedocument.presentationml.tags+xml"/>
  <Override PartName="/ppt/tags/tag110.xml" ContentType="application/vnd.openxmlformats-officedocument.presentationml.tags+xml"/>
  <Override PartName="/ppt/tags/tag121.xml" ContentType="application/vnd.openxmlformats-officedocument.presentationml.tags+xml"/>
  <Override PartName="/ppt/tags/tag208.xml" ContentType="application/vnd.openxmlformats-officedocument.presentationml.tags+xml"/>
  <Override PartName="/ppt/tags/tag255.xml" ContentType="application/vnd.openxmlformats-officedocument.presentationml.tag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6" r:id="rId1"/>
  </p:sldMasterIdLst>
  <p:notesMasterIdLst>
    <p:notesMasterId r:id="rId18"/>
  </p:notesMasterIdLst>
  <p:sldIdLst>
    <p:sldId id="258" r:id="rId2"/>
    <p:sldId id="274" r:id="rId3"/>
    <p:sldId id="349" r:id="rId4"/>
    <p:sldId id="401" r:id="rId5"/>
    <p:sldId id="398" r:id="rId6"/>
    <p:sldId id="400" r:id="rId7"/>
    <p:sldId id="395" r:id="rId8"/>
    <p:sldId id="399" r:id="rId9"/>
    <p:sldId id="404" r:id="rId10"/>
    <p:sldId id="405" r:id="rId11"/>
    <p:sldId id="374" r:id="rId12"/>
    <p:sldId id="403" r:id="rId13"/>
    <p:sldId id="406" r:id="rId14"/>
    <p:sldId id="408" r:id="rId15"/>
    <p:sldId id="407" r:id="rId16"/>
    <p:sldId id="259" r:id="rId17"/>
  </p:sldIdLst>
  <p:sldSz cx="10691813" cy="7559675"/>
  <p:notesSz cx="6662738" cy="9926638"/>
  <p:custDataLst>
    <p:tags r:id="rId19"/>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925">
          <p15:clr>
            <a:srgbClr val="A4A3A4"/>
          </p15:clr>
        </p15:guide>
        <p15:guide id="2" orient="horz" pos="340">
          <p15:clr>
            <a:srgbClr val="A4A3A4"/>
          </p15:clr>
        </p15:guide>
        <p15:guide id="3" orient="horz" pos="1086">
          <p15:clr>
            <a:srgbClr val="A4A3A4"/>
          </p15:clr>
        </p15:guide>
        <p15:guide id="4" orient="horz" pos="1387">
          <p15:clr>
            <a:srgbClr val="A4A3A4"/>
          </p15:clr>
        </p15:guide>
        <p15:guide id="5" orient="horz" pos="4195" userDrawn="1">
          <p15:clr>
            <a:srgbClr val="A4A3A4"/>
          </p15:clr>
        </p15:guide>
        <p15:guide id="6" pos="3367">
          <p15:clr>
            <a:srgbClr val="A4A3A4"/>
          </p15:clr>
        </p15:guide>
        <p15:guide id="7" pos="340">
          <p15:clr>
            <a:srgbClr val="A4A3A4"/>
          </p15:clr>
        </p15:guide>
        <p15:guide id="8" pos="6401">
          <p15:clr>
            <a:srgbClr val="A4A3A4"/>
          </p15:clr>
        </p15:guide>
        <p15:guide id="9" pos="2281">
          <p15:clr>
            <a:srgbClr val="A4A3A4"/>
          </p15:clr>
        </p15:guide>
        <p15:guide id="10" pos="3434">
          <p15:clr>
            <a:srgbClr val="A4A3A4"/>
          </p15:clr>
        </p15:guide>
        <p15:guide id="11" pos="2420">
          <p15:clr>
            <a:srgbClr val="A4A3A4"/>
          </p15:clr>
        </p15:guide>
        <p15:guide id="12" pos="4338">
          <p15:clr>
            <a:srgbClr val="A4A3A4"/>
          </p15:clr>
        </p15:guide>
        <p15:guide id="13" pos="4472">
          <p15:clr>
            <a:srgbClr val="A4A3A4"/>
          </p15:clr>
        </p15:guide>
        <p15:guide id="14" pos="3306">
          <p15:clr>
            <a:srgbClr val="A4A3A4"/>
          </p15:clr>
        </p15:guide>
        <p15:guide id="15" pos="1759">
          <p15:clr>
            <a:srgbClr val="A4A3A4"/>
          </p15:clr>
        </p15:guide>
        <p15:guide id="16" pos="1886">
          <p15:clr>
            <a:srgbClr val="A4A3A4"/>
          </p15:clr>
        </p15:guide>
        <p15:guide id="17" pos="4854">
          <p15:clr>
            <a:srgbClr val="A4A3A4"/>
          </p15:clr>
        </p15:guide>
        <p15:guide id="18" pos="4988">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eter C Clark" initials="PCC" lastIdx="9" clrIdx="0">
    <p:extLst>
      <p:ext uri="{19B8F6BF-5375-455C-9EA6-DF929625EA0E}">
        <p15:presenceInfo xmlns="" xmlns:p15="http://schemas.microsoft.com/office/powerpoint/2012/main" userId="S-1-5-21-482336691-954559988-924745472-7243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251" autoAdjust="0"/>
    <p:restoredTop sz="95332" autoAdjust="0"/>
  </p:normalViewPr>
  <p:slideViewPr>
    <p:cSldViewPr snapToGrid="0" showGuides="1">
      <p:cViewPr varScale="1">
        <p:scale>
          <a:sx n="64" d="100"/>
          <a:sy n="64" d="100"/>
        </p:scale>
        <p:origin x="-144" y="-114"/>
      </p:cViewPr>
      <p:guideLst>
        <p:guide orient="horz" pos="1925"/>
        <p:guide orient="horz" pos="340"/>
        <p:guide orient="horz" pos="1086"/>
        <p:guide orient="horz" pos="1387"/>
        <p:guide orient="horz" pos="4195"/>
        <p:guide pos="3367"/>
        <p:guide pos="340"/>
        <p:guide pos="6401"/>
        <p:guide pos="2281"/>
        <p:guide pos="3434"/>
        <p:guide pos="2420"/>
        <p:guide pos="4338"/>
        <p:guide pos="4472"/>
        <p:guide pos="3306"/>
        <p:guide pos="1759"/>
        <p:guide pos="1886"/>
        <p:guide pos="4854"/>
        <p:guide pos="4988"/>
      </p:guideLst>
    </p:cSldViewPr>
  </p:slideViewPr>
  <p:notesTextViewPr>
    <p:cViewPr>
      <p:scale>
        <a:sx n="1" d="1"/>
        <a:sy n="1" d="1"/>
      </p:scale>
      <p:origin x="0" y="0"/>
    </p:cViewPr>
  </p:notesTextViewPr>
  <p:sorterViewPr>
    <p:cViewPr>
      <p:scale>
        <a:sx n="75" d="100"/>
        <a:sy n="75"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presProps" Target="presProps.xml"/><Relationship Id="rId68"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887186" cy="498056"/>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774011" y="0"/>
            <a:ext cx="2887186" cy="498056"/>
          </a:xfrm>
          <a:prstGeom prst="rect">
            <a:avLst/>
          </a:prstGeom>
        </p:spPr>
        <p:txBody>
          <a:bodyPr vert="horz" lIns="91440" tIns="45720" rIns="91440" bIns="45720" rtlCol="0"/>
          <a:lstStyle>
            <a:lvl1pPr algn="r">
              <a:defRPr sz="1200"/>
            </a:lvl1pPr>
          </a:lstStyle>
          <a:p>
            <a:fld id="{81FD0153-4E44-4E54-8346-F7823FB9D5DB}" type="datetimeFigureOut">
              <a:rPr lang="en-GB" smtClean="0"/>
              <a:pPr/>
              <a:t>20/06/2018</a:t>
            </a:fld>
            <a:endParaRPr lang="en-GB" dirty="0"/>
          </a:p>
        </p:txBody>
      </p:sp>
      <p:sp>
        <p:nvSpPr>
          <p:cNvPr id="4" name="Slide Image Placeholder 3"/>
          <p:cNvSpPr>
            <a:spLocks noGrp="1" noRot="1" noChangeAspect="1"/>
          </p:cNvSpPr>
          <p:nvPr>
            <p:ph type="sldImg" idx="2"/>
          </p:nvPr>
        </p:nvSpPr>
        <p:spPr>
          <a:xfrm>
            <a:off x="963613" y="1241425"/>
            <a:ext cx="4735512" cy="3349625"/>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66274" y="4777194"/>
            <a:ext cx="5330190" cy="3908614"/>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1" y="9428585"/>
            <a:ext cx="2887186" cy="498055"/>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774011" y="9428585"/>
            <a:ext cx="2887186" cy="498055"/>
          </a:xfrm>
          <a:prstGeom prst="rect">
            <a:avLst/>
          </a:prstGeom>
        </p:spPr>
        <p:txBody>
          <a:bodyPr vert="horz" lIns="91440" tIns="45720" rIns="91440" bIns="45720" rtlCol="0" anchor="b"/>
          <a:lstStyle>
            <a:lvl1pPr algn="r">
              <a:defRPr sz="1200"/>
            </a:lvl1pPr>
          </a:lstStyle>
          <a:p>
            <a:fld id="{B8ED200C-8C4E-40D7-8974-0CED136B14BB}" type="slidenum">
              <a:rPr lang="en-GB" smtClean="0"/>
              <a:pPr/>
              <a:t>‹#›</a:t>
            </a:fld>
            <a:endParaRPr lang="en-GB" dirty="0"/>
          </a:p>
        </p:txBody>
      </p:sp>
    </p:spTree>
    <p:extLst>
      <p:ext uri="{BB962C8B-B14F-4D97-AF65-F5344CB8AC3E}">
        <p14:creationId xmlns="" xmlns:p14="http://schemas.microsoft.com/office/powerpoint/2010/main" val="41006059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aseline="0" dirty="0" smtClean="0"/>
          </a:p>
        </p:txBody>
      </p:sp>
      <p:sp>
        <p:nvSpPr>
          <p:cNvPr id="4" name="Slide Number Placeholder 3"/>
          <p:cNvSpPr>
            <a:spLocks noGrp="1"/>
          </p:cNvSpPr>
          <p:nvPr>
            <p:ph type="sldNum" sz="quarter" idx="10"/>
          </p:nvPr>
        </p:nvSpPr>
        <p:spPr/>
        <p:txBody>
          <a:bodyPr/>
          <a:lstStyle/>
          <a:p>
            <a:fld id="{2F0B24D2-F6AB-4626-A03A-CF888AEE52D3}" type="slidenum">
              <a:rPr lang="en-GB" smtClean="0"/>
              <a:pPr/>
              <a:t>2</a:t>
            </a:fld>
            <a:endParaRPr lang="en-GB" dirty="0"/>
          </a:p>
        </p:txBody>
      </p:sp>
    </p:spTree>
    <p:extLst>
      <p:ext uri="{BB962C8B-B14F-4D97-AF65-F5344CB8AC3E}">
        <p14:creationId xmlns="" xmlns:p14="http://schemas.microsoft.com/office/powerpoint/2010/main" val="37129863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79513" y="1143000"/>
            <a:ext cx="4362450" cy="3086100"/>
          </a:xfrm>
        </p:spPr>
      </p:sp>
      <p:sp>
        <p:nvSpPr>
          <p:cNvPr id="3" name="Notes Placeholder 2"/>
          <p:cNvSpPr>
            <a:spLocks noGrp="1"/>
          </p:cNvSpPr>
          <p:nvPr>
            <p:ph type="body" idx="1"/>
          </p:nvPr>
        </p:nvSpPr>
        <p:spPr/>
        <p:txBody>
          <a:bodyPr/>
          <a:lstStyle/>
          <a:p>
            <a:r>
              <a:rPr lang="en-GB" dirty="0" smtClean="0"/>
              <a:t>241w</a:t>
            </a:r>
            <a:endParaRPr lang="en-GB" dirty="0"/>
          </a:p>
        </p:txBody>
      </p:sp>
      <p:sp>
        <p:nvSpPr>
          <p:cNvPr id="4" name="Slide Number Placeholder 3"/>
          <p:cNvSpPr>
            <a:spLocks noGrp="1"/>
          </p:cNvSpPr>
          <p:nvPr>
            <p:ph type="sldNum" sz="quarter" idx="10"/>
          </p:nvPr>
        </p:nvSpPr>
        <p:spPr/>
        <p:txBody>
          <a:bodyPr/>
          <a:lstStyle/>
          <a:p>
            <a:fld id="{B8ED200C-8C4E-40D7-8974-0CED136B14BB}" type="slidenum">
              <a:rPr lang="en-GB" smtClean="0"/>
              <a:pPr/>
              <a:t>12</a:t>
            </a:fld>
            <a:endParaRPr lang="en-GB" dirty="0"/>
          </a:p>
        </p:txBody>
      </p:sp>
    </p:spTree>
    <p:extLst>
      <p:ext uri="{BB962C8B-B14F-4D97-AF65-F5344CB8AC3E}">
        <p14:creationId xmlns="" xmlns:p14="http://schemas.microsoft.com/office/powerpoint/2010/main" val="19906451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79513" y="1143000"/>
            <a:ext cx="4362450" cy="3086100"/>
          </a:xfrm>
        </p:spPr>
      </p:sp>
      <p:sp>
        <p:nvSpPr>
          <p:cNvPr id="3" name="Notes Placeholder 2"/>
          <p:cNvSpPr>
            <a:spLocks noGrp="1"/>
          </p:cNvSpPr>
          <p:nvPr>
            <p:ph type="body" idx="1"/>
          </p:nvPr>
        </p:nvSpPr>
        <p:spPr/>
        <p:txBody>
          <a:bodyPr/>
          <a:lstStyle/>
          <a:p>
            <a:r>
              <a:rPr lang="en-GB" dirty="0" smtClean="0"/>
              <a:t>241w</a:t>
            </a:r>
            <a:endParaRPr lang="en-GB" dirty="0"/>
          </a:p>
        </p:txBody>
      </p:sp>
      <p:sp>
        <p:nvSpPr>
          <p:cNvPr id="4" name="Slide Number Placeholder 3"/>
          <p:cNvSpPr>
            <a:spLocks noGrp="1"/>
          </p:cNvSpPr>
          <p:nvPr>
            <p:ph type="sldNum" sz="quarter" idx="10"/>
          </p:nvPr>
        </p:nvSpPr>
        <p:spPr/>
        <p:txBody>
          <a:bodyPr/>
          <a:lstStyle/>
          <a:p>
            <a:fld id="{B8ED200C-8C4E-40D7-8974-0CED136B14BB}" type="slidenum">
              <a:rPr lang="en-GB" smtClean="0"/>
              <a:pPr/>
              <a:t>13</a:t>
            </a:fld>
            <a:endParaRPr lang="en-GB" dirty="0"/>
          </a:p>
        </p:txBody>
      </p:sp>
    </p:spTree>
    <p:extLst>
      <p:ext uri="{BB962C8B-B14F-4D97-AF65-F5344CB8AC3E}">
        <p14:creationId xmlns="" xmlns:p14="http://schemas.microsoft.com/office/powerpoint/2010/main" val="11058312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79513" y="1143000"/>
            <a:ext cx="4362450" cy="3086100"/>
          </a:xfrm>
        </p:spPr>
      </p:sp>
      <p:sp>
        <p:nvSpPr>
          <p:cNvPr id="3" name="Notes Placeholder 2"/>
          <p:cNvSpPr>
            <a:spLocks noGrp="1"/>
          </p:cNvSpPr>
          <p:nvPr>
            <p:ph type="body" idx="1"/>
          </p:nvPr>
        </p:nvSpPr>
        <p:spPr/>
        <p:txBody>
          <a:bodyPr/>
          <a:lstStyle/>
          <a:p>
            <a:r>
              <a:rPr lang="en-GB" dirty="0" smtClean="0"/>
              <a:t>241w</a:t>
            </a:r>
            <a:endParaRPr lang="en-GB" dirty="0"/>
          </a:p>
        </p:txBody>
      </p:sp>
      <p:sp>
        <p:nvSpPr>
          <p:cNvPr id="4" name="Slide Number Placeholder 3"/>
          <p:cNvSpPr>
            <a:spLocks noGrp="1"/>
          </p:cNvSpPr>
          <p:nvPr>
            <p:ph type="sldNum" sz="quarter" idx="10"/>
          </p:nvPr>
        </p:nvSpPr>
        <p:spPr/>
        <p:txBody>
          <a:bodyPr/>
          <a:lstStyle/>
          <a:p>
            <a:fld id="{B8ED200C-8C4E-40D7-8974-0CED136B14BB}" type="slidenum">
              <a:rPr lang="en-GB" smtClean="0"/>
              <a:pPr/>
              <a:t>14</a:t>
            </a:fld>
            <a:endParaRPr lang="en-GB" dirty="0"/>
          </a:p>
        </p:txBody>
      </p:sp>
    </p:spTree>
    <p:extLst>
      <p:ext uri="{BB962C8B-B14F-4D97-AF65-F5344CB8AC3E}">
        <p14:creationId xmlns="" xmlns:p14="http://schemas.microsoft.com/office/powerpoint/2010/main" val="32668910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79513" y="1143000"/>
            <a:ext cx="4362450" cy="3086100"/>
          </a:xfrm>
        </p:spPr>
      </p:sp>
      <p:sp>
        <p:nvSpPr>
          <p:cNvPr id="3" name="Notes Placeholder 2"/>
          <p:cNvSpPr>
            <a:spLocks noGrp="1"/>
          </p:cNvSpPr>
          <p:nvPr>
            <p:ph type="body" idx="1"/>
          </p:nvPr>
        </p:nvSpPr>
        <p:spPr/>
        <p:txBody>
          <a:bodyPr/>
          <a:lstStyle/>
          <a:p>
            <a:r>
              <a:rPr lang="en-GB" dirty="0" smtClean="0"/>
              <a:t>241w</a:t>
            </a:r>
            <a:endParaRPr lang="en-GB" dirty="0"/>
          </a:p>
        </p:txBody>
      </p:sp>
      <p:sp>
        <p:nvSpPr>
          <p:cNvPr id="4" name="Slide Number Placeholder 3"/>
          <p:cNvSpPr>
            <a:spLocks noGrp="1"/>
          </p:cNvSpPr>
          <p:nvPr>
            <p:ph type="sldNum" sz="quarter" idx="10"/>
          </p:nvPr>
        </p:nvSpPr>
        <p:spPr/>
        <p:txBody>
          <a:bodyPr/>
          <a:lstStyle/>
          <a:p>
            <a:fld id="{B8ED200C-8C4E-40D7-8974-0CED136B14BB}" type="slidenum">
              <a:rPr lang="en-GB" smtClean="0"/>
              <a:pPr/>
              <a:t>15</a:t>
            </a:fld>
            <a:endParaRPr lang="en-GB" dirty="0"/>
          </a:p>
        </p:txBody>
      </p:sp>
    </p:spTree>
    <p:extLst>
      <p:ext uri="{BB962C8B-B14F-4D97-AF65-F5344CB8AC3E}">
        <p14:creationId xmlns="" xmlns:p14="http://schemas.microsoft.com/office/powerpoint/2010/main" val="5079545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6.xml"/><Relationship Id="rId2" Type="http://schemas.openxmlformats.org/officeDocument/2006/relationships/tags" Target="../tags/tag5.xml"/><Relationship Id="rId1" Type="http://schemas.openxmlformats.org/officeDocument/2006/relationships/tags" Target="../tags/tag4.xml"/><Relationship Id="rId6" Type="http://schemas.openxmlformats.org/officeDocument/2006/relationships/slideMaster" Target="../slideMasters/slideMaster1.xml"/><Relationship Id="rId5" Type="http://schemas.openxmlformats.org/officeDocument/2006/relationships/tags" Target="../tags/tag8.xml"/><Relationship Id="rId4" Type="http://schemas.openxmlformats.org/officeDocument/2006/relationships/tags" Target="../tags/tag7.xml"/></Relationships>
</file>

<file path=ppt/slideLayouts/_rels/slideLayout10.xml.rels><?xml version="1.0" encoding="UTF-8" standalone="yes"?>
<Relationships xmlns="http://schemas.openxmlformats.org/package/2006/relationships"><Relationship Id="rId3" Type="http://schemas.openxmlformats.org/officeDocument/2006/relationships/tags" Target="../tags/tag63.xml"/><Relationship Id="rId7" Type="http://schemas.openxmlformats.org/officeDocument/2006/relationships/slideMaster" Target="../slideMasters/slideMaster1.xml"/><Relationship Id="rId2" Type="http://schemas.openxmlformats.org/officeDocument/2006/relationships/tags" Target="../tags/tag62.xml"/><Relationship Id="rId1" Type="http://schemas.openxmlformats.org/officeDocument/2006/relationships/tags" Target="../tags/tag61.xml"/><Relationship Id="rId6" Type="http://schemas.openxmlformats.org/officeDocument/2006/relationships/tags" Target="../tags/tag66.xml"/><Relationship Id="rId5" Type="http://schemas.openxmlformats.org/officeDocument/2006/relationships/tags" Target="../tags/tag65.xml"/><Relationship Id="rId4" Type="http://schemas.openxmlformats.org/officeDocument/2006/relationships/tags" Target="../tags/tag64.xml"/></Relationships>
</file>

<file path=ppt/slideLayouts/_rels/slideLayout11.xml.rels><?xml version="1.0" encoding="UTF-8" standalone="yes"?>
<Relationships xmlns="http://schemas.openxmlformats.org/package/2006/relationships"><Relationship Id="rId3" Type="http://schemas.openxmlformats.org/officeDocument/2006/relationships/tags" Target="../tags/tag69.xml"/><Relationship Id="rId7" Type="http://schemas.openxmlformats.org/officeDocument/2006/relationships/slideMaster" Target="../slideMasters/slideMaster1.xml"/><Relationship Id="rId2" Type="http://schemas.openxmlformats.org/officeDocument/2006/relationships/tags" Target="../tags/tag68.xml"/><Relationship Id="rId1" Type="http://schemas.openxmlformats.org/officeDocument/2006/relationships/tags" Target="../tags/tag67.xml"/><Relationship Id="rId6" Type="http://schemas.openxmlformats.org/officeDocument/2006/relationships/tags" Target="../tags/tag72.xml"/><Relationship Id="rId5" Type="http://schemas.openxmlformats.org/officeDocument/2006/relationships/tags" Target="../tags/tag71.xml"/><Relationship Id="rId4" Type="http://schemas.openxmlformats.org/officeDocument/2006/relationships/tags" Target="../tags/tag70.xml"/></Relationships>
</file>

<file path=ppt/slideLayouts/_rels/slideLayout12.xml.rels><?xml version="1.0" encoding="UTF-8" standalone="yes"?>
<Relationships xmlns="http://schemas.openxmlformats.org/package/2006/relationships"><Relationship Id="rId8" Type="http://schemas.openxmlformats.org/officeDocument/2006/relationships/slideMaster" Target="../slideMasters/slideMaster1.xml"/><Relationship Id="rId3" Type="http://schemas.openxmlformats.org/officeDocument/2006/relationships/tags" Target="../tags/tag75.xml"/><Relationship Id="rId7" Type="http://schemas.openxmlformats.org/officeDocument/2006/relationships/tags" Target="../tags/tag79.xml"/><Relationship Id="rId2" Type="http://schemas.openxmlformats.org/officeDocument/2006/relationships/tags" Target="../tags/tag74.xml"/><Relationship Id="rId1" Type="http://schemas.openxmlformats.org/officeDocument/2006/relationships/tags" Target="../tags/tag73.xml"/><Relationship Id="rId6" Type="http://schemas.openxmlformats.org/officeDocument/2006/relationships/tags" Target="../tags/tag78.xml"/><Relationship Id="rId5" Type="http://schemas.openxmlformats.org/officeDocument/2006/relationships/tags" Target="../tags/tag77.xml"/><Relationship Id="rId4" Type="http://schemas.openxmlformats.org/officeDocument/2006/relationships/tags" Target="../tags/tag76.xml"/></Relationships>
</file>

<file path=ppt/slideLayouts/_rels/slideLayout13.xml.rels><?xml version="1.0" encoding="UTF-8" standalone="yes"?>
<Relationships xmlns="http://schemas.openxmlformats.org/package/2006/relationships"><Relationship Id="rId3" Type="http://schemas.openxmlformats.org/officeDocument/2006/relationships/tags" Target="../tags/tag82.xml"/><Relationship Id="rId2" Type="http://schemas.openxmlformats.org/officeDocument/2006/relationships/tags" Target="../tags/tag81.xml"/><Relationship Id="rId1" Type="http://schemas.openxmlformats.org/officeDocument/2006/relationships/tags" Target="../tags/tag80.xml"/><Relationship Id="rId6" Type="http://schemas.openxmlformats.org/officeDocument/2006/relationships/slideMaster" Target="../slideMasters/slideMaster1.xml"/><Relationship Id="rId5" Type="http://schemas.openxmlformats.org/officeDocument/2006/relationships/tags" Target="../tags/tag84.xml"/><Relationship Id="rId4" Type="http://schemas.openxmlformats.org/officeDocument/2006/relationships/tags" Target="../tags/tag83.xml"/></Relationships>
</file>

<file path=ppt/slideLayouts/_rels/slideLayout14.xml.rels><?xml version="1.0" encoding="UTF-8" standalone="yes"?>
<Relationships xmlns="http://schemas.openxmlformats.org/package/2006/relationships"><Relationship Id="rId8" Type="http://schemas.openxmlformats.org/officeDocument/2006/relationships/tags" Target="../tags/tag92.xml"/><Relationship Id="rId3" Type="http://schemas.openxmlformats.org/officeDocument/2006/relationships/tags" Target="../tags/tag87.xml"/><Relationship Id="rId7" Type="http://schemas.openxmlformats.org/officeDocument/2006/relationships/tags" Target="../tags/tag91.xml"/><Relationship Id="rId2" Type="http://schemas.openxmlformats.org/officeDocument/2006/relationships/tags" Target="../tags/tag86.xml"/><Relationship Id="rId1" Type="http://schemas.openxmlformats.org/officeDocument/2006/relationships/tags" Target="../tags/tag85.xml"/><Relationship Id="rId6" Type="http://schemas.openxmlformats.org/officeDocument/2006/relationships/tags" Target="../tags/tag90.xml"/><Relationship Id="rId5" Type="http://schemas.openxmlformats.org/officeDocument/2006/relationships/tags" Target="../tags/tag89.xml"/><Relationship Id="rId4" Type="http://schemas.openxmlformats.org/officeDocument/2006/relationships/tags" Target="../tags/tag88.xml"/><Relationship Id="rId9"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8" Type="http://schemas.openxmlformats.org/officeDocument/2006/relationships/tags" Target="../tags/tag100.xml"/><Relationship Id="rId3" Type="http://schemas.openxmlformats.org/officeDocument/2006/relationships/tags" Target="../tags/tag95.xml"/><Relationship Id="rId7" Type="http://schemas.openxmlformats.org/officeDocument/2006/relationships/tags" Target="../tags/tag99.xml"/><Relationship Id="rId2" Type="http://schemas.openxmlformats.org/officeDocument/2006/relationships/tags" Target="../tags/tag94.xml"/><Relationship Id="rId1" Type="http://schemas.openxmlformats.org/officeDocument/2006/relationships/tags" Target="../tags/tag93.xml"/><Relationship Id="rId6" Type="http://schemas.openxmlformats.org/officeDocument/2006/relationships/tags" Target="../tags/tag98.xml"/><Relationship Id="rId5" Type="http://schemas.openxmlformats.org/officeDocument/2006/relationships/tags" Target="../tags/tag97.xml"/><Relationship Id="rId10" Type="http://schemas.openxmlformats.org/officeDocument/2006/relationships/slideMaster" Target="../slideMasters/slideMaster1.xml"/><Relationship Id="rId4" Type="http://schemas.openxmlformats.org/officeDocument/2006/relationships/tags" Target="../tags/tag96.xml"/><Relationship Id="rId9" Type="http://schemas.openxmlformats.org/officeDocument/2006/relationships/tags" Target="../tags/tag101.xml"/></Relationships>
</file>

<file path=ppt/slideLayouts/_rels/slideLayout16.xml.rels><?xml version="1.0" encoding="UTF-8" standalone="yes"?>
<Relationships xmlns="http://schemas.openxmlformats.org/package/2006/relationships"><Relationship Id="rId8" Type="http://schemas.openxmlformats.org/officeDocument/2006/relationships/tags" Target="../tags/tag109.xml"/><Relationship Id="rId3" Type="http://schemas.openxmlformats.org/officeDocument/2006/relationships/tags" Target="../tags/tag104.xml"/><Relationship Id="rId7" Type="http://schemas.openxmlformats.org/officeDocument/2006/relationships/tags" Target="../tags/tag108.xml"/><Relationship Id="rId2" Type="http://schemas.openxmlformats.org/officeDocument/2006/relationships/tags" Target="../tags/tag103.xml"/><Relationship Id="rId1" Type="http://schemas.openxmlformats.org/officeDocument/2006/relationships/tags" Target="../tags/tag102.xml"/><Relationship Id="rId6" Type="http://schemas.openxmlformats.org/officeDocument/2006/relationships/tags" Target="../tags/tag107.xml"/><Relationship Id="rId5" Type="http://schemas.openxmlformats.org/officeDocument/2006/relationships/tags" Target="../tags/tag106.xml"/><Relationship Id="rId10" Type="http://schemas.openxmlformats.org/officeDocument/2006/relationships/slideMaster" Target="../slideMasters/slideMaster1.xml"/><Relationship Id="rId4" Type="http://schemas.openxmlformats.org/officeDocument/2006/relationships/tags" Target="../tags/tag105.xml"/><Relationship Id="rId9" Type="http://schemas.openxmlformats.org/officeDocument/2006/relationships/tags" Target="../tags/tag110.xml"/></Relationships>
</file>

<file path=ppt/slideLayouts/_rels/slideLayout1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11.xml"/></Relationships>
</file>

<file path=ppt/slideLayouts/_rels/slideLayout18.xml.rels><?xml version="1.0" encoding="UTF-8" standalone="yes"?>
<Relationships xmlns="http://schemas.openxmlformats.org/package/2006/relationships"><Relationship Id="rId8" Type="http://schemas.openxmlformats.org/officeDocument/2006/relationships/tags" Target="../tags/tag119.xml"/><Relationship Id="rId3" Type="http://schemas.openxmlformats.org/officeDocument/2006/relationships/tags" Target="../tags/tag114.xml"/><Relationship Id="rId7" Type="http://schemas.openxmlformats.org/officeDocument/2006/relationships/tags" Target="../tags/tag118.xml"/><Relationship Id="rId12" Type="http://schemas.openxmlformats.org/officeDocument/2006/relationships/slideMaster" Target="../slideMasters/slideMaster1.xml"/><Relationship Id="rId2" Type="http://schemas.openxmlformats.org/officeDocument/2006/relationships/tags" Target="../tags/tag113.xml"/><Relationship Id="rId1" Type="http://schemas.openxmlformats.org/officeDocument/2006/relationships/tags" Target="../tags/tag112.xml"/><Relationship Id="rId6" Type="http://schemas.openxmlformats.org/officeDocument/2006/relationships/tags" Target="../tags/tag117.xml"/><Relationship Id="rId11" Type="http://schemas.openxmlformats.org/officeDocument/2006/relationships/tags" Target="../tags/tag122.xml"/><Relationship Id="rId5" Type="http://schemas.openxmlformats.org/officeDocument/2006/relationships/tags" Target="../tags/tag116.xml"/><Relationship Id="rId10" Type="http://schemas.openxmlformats.org/officeDocument/2006/relationships/tags" Target="../tags/tag121.xml"/><Relationship Id="rId4" Type="http://schemas.openxmlformats.org/officeDocument/2006/relationships/tags" Target="../tags/tag115.xml"/><Relationship Id="rId9" Type="http://schemas.openxmlformats.org/officeDocument/2006/relationships/tags" Target="../tags/tag120.xml"/></Relationships>
</file>

<file path=ppt/slideLayouts/_rels/slideLayout19.xml.rels><?xml version="1.0" encoding="UTF-8" standalone="yes"?>
<Relationships xmlns="http://schemas.openxmlformats.org/package/2006/relationships"><Relationship Id="rId8" Type="http://schemas.openxmlformats.org/officeDocument/2006/relationships/tags" Target="../tags/tag130.xml"/><Relationship Id="rId13" Type="http://schemas.openxmlformats.org/officeDocument/2006/relationships/tags" Target="../tags/tag135.xml"/><Relationship Id="rId3" Type="http://schemas.openxmlformats.org/officeDocument/2006/relationships/tags" Target="../tags/tag125.xml"/><Relationship Id="rId7" Type="http://schemas.openxmlformats.org/officeDocument/2006/relationships/tags" Target="../tags/tag129.xml"/><Relationship Id="rId12" Type="http://schemas.openxmlformats.org/officeDocument/2006/relationships/tags" Target="../tags/tag134.xml"/><Relationship Id="rId2" Type="http://schemas.openxmlformats.org/officeDocument/2006/relationships/tags" Target="../tags/tag124.xml"/><Relationship Id="rId1" Type="http://schemas.openxmlformats.org/officeDocument/2006/relationships/tags" Target="../tags/tag123.xml"/><Relationship Id="rId6" Type="http://schemas.openxmlformats.org/officeDocument/2006/relationships/tags" Target="../tags/tag128.xml"/><Relationship Id="rId11" Type="http://schemas.openxmlformats.org/officeDocument/2006/relationships/tags" Target="../tags/tag133.xml"/><Relationship Id="rId5" Type="http://schemas.openxmlformats.org/officeDocument/2006/relationships/tags" Target="../tags/tag127.xml"/><Relationship Id="rId10" Type="http://schemas.openxmlformats.org/officeDocument/2006/relationships/tags" Target="../tags/tag132.xml"/><Relationship Id="rId4" Type="http://schemas.openxmlformats.org/officeDocument/2006/relationships/tags" Target="../tags/tag126.xml"/><Relationship Id="rId9" Type="http://schemas.openxmlformats.org/officeDocument/2006/relationships/tags" Target="../tags/tag131.xml"/><Relationship Id="rId14"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tags" Target="../tags/tag11.xml"/><Relationship Id="rId7" Type="http://schemas.openxmlformats.org/officeDocument/2006/relationships/slideMaster" Target="../slideMasters/slideMaster1.xml"/><Relationship Id="rId2" Type="http://schemas.openxmlformats.org/officeDocument/2006/relationships/tags" Target="../tags/tag10.xml"/><Relationship Id="rId1" Type="http://schemas.openxmlformats.org/officeDocument/2006/relationships/tags" Target="../tags/tag9.xml"/><Relationship Id="rId6" Type="http://schemas.openxmlformats.org/officeDocument/2006/relationships/tags" Target="../tags/tag14.xml"/><Relationship Id="rId5" Type="http://schemas.openxmlformats.org/officeDocument/2006/relationships/tags" Target="../tags/tag13.xml"/><Relationship Id="rId4" Type="http://schemas.openxmlformats.org/officeDocument/2006/relationships/tags" Target="../tags/tag12.xml"/></Relationships>
</file>

<file path=ppt/slideLayouts/_rels/slideLayout20.xml.rels><?xml version="1.0" encoding="UTF-8" standalone="yes"?>
<Relationships xmlns="http://schemas.openxmlformats.org/package/2006/relationships"><Relationship Id="rId8" Type="http://schemas.openxmlformats.org/officeDocument/2006/relationships/tags" Target="../tags/tag143.xml"/><Relationship Id="rId13" Type="http://schemas.openxmlformats.org/officeDocument/2006/relationships/tags" Target="../tags/tag148.xml"/><Relationship Id="rId3" Type="http://schemas.openxmlformats.org/officeDocument/2006/relationships/tags" Target="../tags/tag138.xml"/><Relationship Id="rId7" Type="http://schemas.openxmlformats.org/officeDocument/2006/relationships/tags" Target="../tags/tag142.xml"/><Relationship Id="rId12" Type="http://schemas.openxmlformats.org/officeDocument/2006/relationships/tags" Target="../tags/tag147.xml"/><Relationship Id="rId17" Type="http://schemas.openxmlformats.org/officeDocument/2006/relationships/slideMaster" Target="../slideMasters/slideMaster1.xml"/><Relationship Id="rId2" Type="http://schemas.openxmlformats.org/officeDocument/2006/relationships/tags" Target="../tags/tag137.xml"/><Relationship Id="rId16" Type="http://schemas.openxmlformats.org/officeDocument/2006/relationships/tags" Target="../tags/tag151.xml"/><Relationship Id="rId1" Type="http://schemas.openxmlformats.org/officeDocument/2006/relationships/tags" Target="../tags/tag136.xml"/><Relationship Id="rId6" Type="http://schemas.openxmlformats.org/officeDocument/2006/relationships/tags" Target="../tags/tag141.xml"/><Relationship Id="rId11" Type="http://schemas.openxmlformats.org/officeDocument/2006/relationships/tags" Target="../tags/tag146.xml"/><Relationship Id="rId5" Type="http://schemas.openxmlformats.org/officeDocument/2006/relationships/tags" Target="../tags/tag140.xml"/><Relationship Id="rId15" Type="http://schemas.openxmlformats.org/officeDocument/2006/relationships/tags" Target="../tags/tag150.xml"/><Relationship Id="rId10" Type="http://schemas.openxmlformats.org/officeDocument/2006/relationships/tags" Target="../tags/tag145.xml"/><Relationship Id="rId4" Type="http://schemas.openxmlformats.org/officeDocument/2006/relationships/tags" Target="../tags/tag139.xml"/><Relationship Id="rId9" Type="http://schemas.openxmlformats.org/officeDocument/2006/relationships/tags" Target="../tags/tag144.xml"/><Relationship Id="rId14" Type="http://schemas.openxmlformats.org/officeDocument/2006/relationships/tags" Target="../tags/tag149.xml"/></Relationships>
</file>

<file path=ppt/slideLayouts/_rels/slideLayout21.xml.rels><?xml version="1.0" encoding="UTF-8" standalone="yes"?>
<Relationships xmlns="http://schemas.openxmlformats.org/package/2006/relationships"><Relationship Id="rId3" Type="http://schemas.openxmlformats.org/officeDocument/2006/relationships/tags" Target="../tags/tag154.xml"/><Relationship Id="rId2" Type="http://schemas.openxmlformats.org/officeDocument/2006/relationships/tags" Target="../tags/tag153.xml"/><Relationship Id="rId1" Type="http://schemas.openxmlformats.org/officeDocument/2006/relationships/tags" Target="../tags/tag152.xml"/><Relationship Id="rId5" Type="http://schemas.openxmlformats.org/officeDocument/2006/relationships/slideMaster" Target="../slideMasters/slideMaster1.xml"/><Relationship Id="rId4" Type="http://schemas.openxmlformats.org/officeDocument/2006/relationships/tags" Target="../tags/tag155.xml"/></Relationships>
</file>

<file path=ppt/slideLayouts/_rels/slideLayout2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57.xml"/><Relationship Id="rId1" Type="http://schemas.openxmlformats.org/officeDocument/2006/relationships/tags" Target="../tags/tag156.xml"/></Relationships>
</file>

<file path=ppt/slideLayouts/_rels/slideLayout2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58.xml"/></Relationships>
</file>

<file path=ppt/slideLayouts/_rels/slideLayout2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59.xml"/></Relationships>
</file>

<file path=ppt/slideLayouts/_rels/slideLayout2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60.xml"/></Relationships>
</file>

<file path=ppt/slideLayouts/_rels/slideLayout26.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62.xml"/><Relationship Id="rId1" Type="http://schemas.openxmlformats.org/officeDocument/2006/relationships/tags" Target="../tags/tag161.xml"/><Relationship Id="rId5" Type="http://schemas.openxmlformats.org/officeDocument/2006/relationships/image" Target="../media/image2.emf"/><Relationship Id="rId4" Type="http://schemas.openxmlformats.org/officeDocument/2006/relationships/image" Target="../media/image1.jpeg"/></Relationships>
</file>

<file path=ppt/slideLayouts/_rels/slideLayout27.xml.rels><?xml version="1.0" encoding="UTF-8" standalone="yes"?>
<Relationships xmlns="http://schemas.openxmlformats.org/package/2006/relationships"><Relationship Id="rId3" Type="http://schemas.openxmlformats.org/officeDocument/2006/relationships/tags" Target="../tags/tag165.xml"/><Relationship Id="rId2" Type="http://schemas.openxmlformats.org/officeDocument/2006/relationships/tags" Target="../tags/tag164.xml"/><Relationship Id="rId1" Type="http://schemas.openxmlformats.org/officeDocument/2006/relationships/tags" Target="../tags/tag163.xml"/><Relationship Id="rId5" Type="http://schemas.openxmlformats.org/officeDocument/2006/relationships/slideMaster" Target="../slideMasters/slideMaster1.xml"/><Relationship Id="rId4" Type="http://schemas.openxmlformats.org/officeDocument/2006/relationships/tags" Target="../tags/tag166.xml"/></Relationships>
</file>

<file path=ppt/slideLayouts/_rels/slideLayout28.xml.rels><?xml version="1.0" encoding="UTF-8" standalone="yes"?>
<Relationships xmlns="http://schemas.openxmlformats.org/package/2006/relationships"><Relationship Id="rId8" Type="http://schemas.openxmlformats.org/officeDocument/2006/relationships/tags" Target="../tags/tag174.xml"/><Relationship Id="rId3" Type="http://schemas.openxmlformats.org/officeDocument/2006/relationships/tags" Target="../tags/tag169.xml"/><Relationship Id="rId7" Type="http://schemas.openxmlformats.org/officeDocument/2006/relationships/tags" Target="../tags/tag173.xml"/><Relationship Id="rId2" Type="http://schemas.openxmlformats.org/officeDocument/2006/relationships/tags" Target="../tags/tag168.xml"/><Relationship Id="rId1" Type="http://schemas.openxmlformats.org/officeDocument/2006/relationships/tags" Target="../tags/tag167.xml"/><Relationship Id="rId6" Type="http://schemas.openxmlformats.org/officeDocument/2006/relationships/tags" Target="../tags/tag172.xml"/><Relationship Id="rId11" Type="http://schemas.openxmlformats.org/officeDocument/2006/relationships/image" Target="../media/image2.emf"/><Relationship Id="rId5" Type="http://schemas.openxmlformats.org/officeDocument/2006/relationships/tags" Target="../tags/tag171.xml"/><Relationship Id="rId10" Type="http://schemas.openxmlformats.org/officeDocument/2006/relationships/image" Target="../media/image1.jpeg"/><Relationship Id="rId4" Type="http://schemas.openxmlformats.org/officeDocument/2006/relationships/tags" Target="../tags/tag170.xml"/><Relationship Id="rId9"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8" Type="http://schemas.openxmlformats.org/officeDocument/2006/relationships/slideMaster" Target="../slideMasters/slideMaster1.xml"/><Relationship Id="rId3" Type="http://schemas.openxmlformats.org/officeDocument/2006/relationships/tags" Target="../tags/tag177.xml"/><Relationship Id="rId7" Type="http://schemas.openxmlformats.org/officeDocument/2006/relationships/tags" Target="../tags/tag181.xml"/><Relationship Id="rId2" Type="http://schemas.openxmlformats.org/officeDocument/2006/relationships/tags" Target="../tags/tag176.xml"/><Relationship Id="rId1" Type="http://schemas.openxmlformats.org/officeDocument/2006/relationships/tags" Target="../tags/tag175.xml"/><Relationship Id="rId6" Type="http://schemas.openxmlformats.org/officeDocument/2006/relationships/tags" Target="../tags/tag180.xml"/><Relationship Id="rId5" Type="http://schemas.openxmlformats.org/officeDocument/2006/relationships/tags" Target="../tags/tag179.xml"/><Relationship Id="rId4" Type="http://schemas.openxmlformats.org/officeDocument/2006/relationships/tags" Target="../tags/tag178.xml"/></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tags" Target="../tags/tag15.xml"/><Relationship Id="rId5" Type="http://schemas.openxmlformats.org/officeDocument/2006/relationships/slideMaster" Target="../slideMasters/slideMaster1.xml"/><Relationship Id="rId4" Type="http://schemas.openxmlformats.org/officeDocument/2006/relationships/tags" Target="../tags/tag18.xml"/></Relationships>
</file>

<file path=ppt/slideLayouts/_rels/slideLayout30.xml.rels><?xml version="1.0" encoding="UTF-8" standalone="yes"?>
<Relationships xmlns="http://schemas.openxmlformats.org/package/2006/relationships"><Relationship Id="rId3" Type="http://schemas.openxmlformats.org/officeDocument/2006/relationships/tags" Target="../tags/tag184.xml"/><Relationship Id="rId2" Type="http://schemas.openxmlformats.org/officeDocument/2006/relationships/tags" Target="../tags/tag183.xml"/><Relationship Id="rId1" Type="http://schemas.openxmlformats.org/officeDocument/2006/relationships/tags" Target="../tags/tag182.xml"/><Relationship Id="rId6" Type="http://schemas.openxmlformats.org/officeDocument/2006/relationships/image" Target="../media/image3.png"/><Relationship Id="rId5" Type="http://schemas.openxmlformats.org/officeDocument/2006/relationships/slideMaster" Target="../slideMasters/slideMaster1.xml"/><Relationship Id="rId4" Type="http://schemas.openxmlformats.org/officeDocument/2006/relationships/tags" Target="../tags/tag185.xml"/></Relationships>
</file>

<file path=ppt/slideLayouts/_rels/slideLayout31.xml.rels><?xml version="1.0" encoding="UTF-8" standalone="yes"?>
<Relationships xmlns="http://schemas.openxmlformats.org/package/2006/relationships"><Relationship Id="rId3" Type="http://schemas.openxmlformats.org/officeDocument/2006/relationships/tags" Target="../tags/tag188.xml"/><Relationship Id="rId2" Type="http://schemas.openxmlformats.org/officeDocument/2006/relationships/tags" Target="../tags/tag187.xml"/><Relationship Id="rId1" Type="http://schemas.openxmlformats.org/officeDocument/2006/relationships/tags" Target="../tags/tag186.xml"/><Relationship Id="rId6" Type="http://schemas.openxmlformats.org/officeDocument/2006/relationships/slideMaster" Target="../slideMasters/slideMaster1.xml"/><Relationship Id="rId5" Type="http://schemas.openxmlformats.org/officeDocument/2006/relationships/tags" Target="../tags/tag190.xml"/><Relationship Id="rId4" Type="http://schemas.openxmlformats.org/officeDocument/2006/relationships/tags" Target="../tags/tag189.xml"/></Relationships>
</file>

<file path=ppt/slideLayouts/_rels/slideLayout32.xml.rels><?xml version="1.0" encoding="UTF-8" standalone="yes"?>
<Relationships xmlns="http://schemas.openxmlformats.org/package/2006/relationships"><Relationship Id="rId3" Type="http://schemas.openxmlformats.org/officeDocument/2006/relationships/tags" Target="../tags/tag193.xml"/><Relationship Id="rId2" Type="http://schemas.openxmlformats.org/officeDocument/2006/relationships/tags" Target="../tags/tag192.xml"/><Relationship Id="rId1" Type="http://schemas.openxmlformats.org/officeDocument/2006/relationships/tags" Target="../tags/tag191.xml"/><Relationship Id="rId5" Type="http://schemas.openxmlformats.org/officeDocument/2006/relationships/slideMaster" Target="../slideMasters/slideMaster1.xml"/><Relationship Id="rId4" Type="http://schemas.openxmlformats.org/officeDocument/2006/relationships/tags" Target="../tags/tag194.xml"/></Relationships>
</file>

<file path=ppt/slideLayouts/_rels/slideLayout33.xml.rels><?xml version="1.0" encoding="UTF-8" standalone="yes"?>
<Relationships xmlns="http://schemas.openxmlformats.org/package/2006/relationships"><Relationship Id="rId3" Type="http://schemas.openxmlformats.org/officeDocument/2006/relationships/tags" Target="../tags/tag197.xml"/><Relationship Id="rId2" Type="http://schemas.openxmlformats.org/officeDocument/2006/relationships/tags" Target="../tags/tag196.xml"/><Relationship Id="rId1" Type="http://schemas.openxmlformats.org/officeDocument/2006/relationships/tags" Target="../tags/tag195.xml"/><Relationship Id="rId6" Type="http://schemas.openxmlformats.org/officeDocument/2006/relationships/slideMaster" Target="../slideMasters/slideMaster1.xml"/><Relationship Id="rId5" Type="http://schemas.openxmlformats.org/officeDocument/2006/relationships/tags" Target="../tags/tag199.xml"/><Relationship Id="rId4" Type="http://schemas.openxmlformats.org/officeDocument/2006/relationships/tags" Target="../tags/tag198.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21.xml"/><Relationship Id="rId7" Type="http://schemas.openxmlformats.org/officeDocument/2006/relationships/slideMaster" Target="../slideMasters/slideMaster1.xml"/><Relationship Id="rId2" Type="http://schemas.openxmlformats.org/officeDocument/2006/relationships/tags" Target="../tags/tag20.xml"/><Relationship Id="rId1" Type="http://schemas.openxmlformats.org/officeDocument/2006/relationships/tags" Target="../tags/tag19.xml"/><Relationship Id="rId6" Type="http://schemas.openxmlformats.org/officeDocument/2006/relationships/tags" Target="../tags/tag24.xml"/><Relationship Id="rId5" Type="http://schemas.openxmlformats.org/officeDocument/2006/relationships/tags" Target="../tags/tag23.xml"/><Relationship Id="rId4" Type="http://schemas.openxmlformats.org/officeDocument/2006/relationships/tags" Target="../tags/tag22.xml"/></Relationships>
</file>

<file path=ppt/slideLayouts/_rels/slideLayout5.xml.rels><?xml version="1.0" encoding="UTF-8" standalone="yes"?>
<Relationships xmlns="http://schemas.openxmlformats.org/package/2006/relationships"><Relationship Id="rId3" Type="http://schemas.openxmlformats.org/officeDocument/2006/relationships/tags" Target="../tags/tag27.xml"/><Relationship Id="rId7" Type="http://schemas.openxmlformats.org/officeDocument/2006/relationships/slideMaster" Target="../slideMasters/slideMaster1.xml"/><Relationship Id="rId2" Type="http://schemas.openxmlformats.org/officeDocument/2006/relationships/tags" Target="../tags/tag26.xml"/><Relationship Id="rId1" Type="http://schemas.openxmlformats.org/officeDocument/2006/relationships/tags" Target="../tags/tag25.xml"/><Relationship Id="rId6" Type="http://schemas.openxmlformats.org/officeDocument/2006/relationships/tags" Target="../tags/tag30.xml"/><Relationship Id="rId5" Type="http://schemas.openxmlformats.org/officeDocument/2006/relationships/tags" Target="../tags/tag29.xml"/><Relationship Id="rId4" Type="http://schemas.openxmlformats.org/officeDocument/2006/relationships/tags" Target="../tags/tag28.xml"/></Relationships>
</file>

<file path=ppt/slideLayouts/_rels/slideLayout6.xml.rels><?xml version="1.0" encoding="UTF-8" standalone="yes"?>
<Relationships xmlns="http://schemas.openxmlformats.org/package/2006/relationships"><Relationship Id="rId8" Type="http://schemas.openxmlformats.org/officeDocument/2006/relationships/slideMaster" Target="../slideMasters/slideMaster1.xml"/><Relationship Id="rId3" Type="http://schemas.openxmlformats.org/officeDocument/2006/relationships/tags" Target="../tags/tag33.xml"/><Relationship Id="rId7" Type="http://schemas.openxmlformats.org/officeDocument/2006/relationships/tags" Target="../tags/tag37.xml"/><Relationship Id="rId2" Type="http://schemas.openxmlformats.org/officeDocument/2006/relationships/tags" Target="../tags/tag32.xml"/><Relationship Id="rId1" Type="http://schemas.openxmlformats.org/officeDocument/2006/relationships/tags" Target="../tags/tag31.xml"/><Relationship Id="rId6" Type="http://schemas.openxmlformats.org/officeDocument/2006/relationships/tags" Target="../tags/tag36.xml"/><Relationship Id="rId5" Type="http://schemas.openxmlformats.org/officeDocument/2006/relationships/tags" Target="../tags/tag35.xml"/><Relationship Id="rId4" Type="http://schemas.openxmlformats.org/officeDocument/2006/relationships/tags" Target="../tags/tag34.xml"/></Relationships>
</file>

<file path=ppt/slideLayouts/_rels/slideLayout7.xml.rels><?xml version="1.0" encoding="UTF-8" standalone="yes"?>
<Relationships xmlns="http://schemas.openxmlformats.org/package/2006/relationships"><Relationship Id="rId3" Type="http://schemas.openxmlformats.org/officeDocument/2006/relationships/tags" Target="../tags/tag40.xml"/><Relationship Id="rId2" Type="http://schemas.openxmlformats.org/officeDocument/2006/relationships/tags" Target="../tags/tag39.xml"/><Relationship Id="rId1" Type="http://schemas.openxmlformats.org/officeDocument/2006/relationships/tags" Target="../tags/tag38.xml"/><Relationship Id="rId6" Type="http://schemas.openxmlformats.org/officeDocument/2006/relationships/slideMaster" Target="../slideMasters/slideMaster1.xml"/><Relationship Id="rId5" Type="http://schemas.openxmlformats.org/officeDocument/2006/relationships/tags" Target="../tags/tag42.xml"/><Relationship Id="rId4" Type="http://schemas.openxmlformats.org/officeDocument/2006/relationships/tags" Target="../tags/tag41.xml"/></Relationships>
</file>

<file path=ppt/slideLayouts/_rels/slideLayout8.xml.rels><?xml version="1.0" encoding="UTF-8" standalone="yes"?>
<Relationships xmlns="http://schemas.openxmlformats.org/package/2006/relationships"><Relationship Id="rId8" Type="http://schemas.openxmlformats.org/officeDocument/2006/relationships/tags" Target="../tags/tag50.xml"/><Relationship Id="rId3" Type="http://schemas.openxmlformats.org/officeDocument/2006/relationships/tags" Target="../tags/tag45.xml"/><Relationship Id="rId7" Type="http://schemas.openxmlformats.org/officeDocument/2006/relationships/tags" Target="../tags/tag49.xml"/><Relationship Id="rId2" Type="http://schemas.openxmlformats.org/officeDocument/2006/relationships/tags" Target="../tags/tag44.xml"/><Relationship Id="rId1" Type="http://schemas.openxmlformats.org/officeDocument/2006/relationships/tags" Target="../tags/tag43.xml"/><Relationship Id="rId6" Type="http://schemas.openxmlformats.org/officeDocument/2006/relationships/tags" Target="../tags/tag48.xml"/><Relationship Id="rId5" Type="http://schemas.openxmlformats.org/officeDocument/2006/relationships/tags" Target="../tags/tag47.xml"/><Relationship Id="rId4" Type="http://schemas.openxmlformats.org/officeDocument/2006/relationships/tags" Target="../tags/tag46.xml"/><Relationship Id="rId9"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8" Type="http://schemas.openxmlformats.org/officeDocument/2006/relationships/tags" Target="../tags/tag58.xml"/><Relationship Id="rId3" Type="http://schemas.openxmlformats.org/officeDocument/2006/relationships/tags" Target="../tags/tag53.xml"/><Relationship Id="rId7" Type="http://schemas.openxmlformats.org/officeDocument/2006/relationships/tags" Target="../tags/tag57.xml"/><Relationship Id="rId2" Type="http://schemas.openxmlformats.org/officeDocument/2006/relationships/tags" Target="../tags/tag52.xml"/><Relationship Id="rId1" Type="http://schemas.openxmlformats.org/officeDocument/2006/relationships/tags" Target="../tags/tag51.xml"/><Relationship Id="rId6" Type="http://schemas.openxmlformats.org/officeDocument/2006/relationships/tags" Target="../tags/tag56.xml"/><Relationship Id="rId11" Type="http://schemas.openxmlformats.org/officeDocument/2006/relationships/slideMaster" Target="../slideMasters/slideMaster1.xml"/><Relationship Id="rId5" Type="http://schemas.openxmlformats.org/officeDocument/2006/relationships/tags" Target="../tags/tag55.xml"/><Relationship Id="rId10" Type="http://schemas.openxmlformats.org/officeDocument/2006/relationships/tags" Target="../tags/tag60.xml"/><Relationship Id="rId4" Type="http://schemas.openxmlformats.org/officeDocument/2006/relationships/tags" Target="../tags/tag54.xml"/><Relationship Id="rId9" Type="http://schemas.openxmlformats.org/officeDocument/2006/relationships/tags" Target="../tags/tag59.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One column">
    <p:spTree>
      <p:nvGrpSpPr>
        <p:cNvPr id="1" name=""/>
        <p:cNvGrpSpPr/>
        <p:nvPr/>
      </p:nvGrpSpPr>
      <p:grpSpPr>
        <a:xfrm>
          <a:off x="0" y="0"/>
          <a:ext cx="0" cy="0"/>
          <a:chOff x="0" y="0"/>
          <a:chExt cx="0" cy="0"/>
        </a:xfrm>
      </p:grpSpPr>
      <p:grpSp>
        <p:nvGrpSpPr>
          <p:cNvPr id="9" name="Group 8"/>
          <p:cNvGrpSpPr/>
          <p:nvPr userDrawn="1">
            <p:custDataLst>
              <p:tags r:id="rId1"/>
            </p:custDataLst>
          </p:nvPr>
        </p:nvGrpSpPr>
        <p:grpSpPr>
          <a:xfrm>
            <a:off x="540000" y="450000"/>
            <a:ext cx="9612000" cy="1260000"/>
            <a:chOff x="540000" y="450000"/>
            <a:chExt cx="9612000" cy="1260000"/>
          </a:xfrm>
        </p:grpSpPr>
        <p:cxnSp>
          <p:nvCxnSpPr>
            <p:cNvPr id="10" name="Straight Connector 9"/>
            <p:cNvCxnSpPr>
              <a:cxnSpLocks/>
            </p:cNvCxnSpPr>
            <p:nvPr userDrawn="1"/>
          </p:nvCxnSpPr>
          <p:spPr>
            <a:xfrm>
              <a:off x="540000" y="450000"/>
              <a:ext cx="9612000" cy="0"/>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a:cxnSpLocks/>
            </p:cNvCxnSpPr>
            <p:nvPr userDrawn="1"/>
          </p:nvCxnSpPr>
          <p:spPr>
            <a:xfrm>
              <a:off x="540000" y="1710000"/>
              <a:ext cx="9612000" cy="0"/>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grpSp>
      <p:sp>
        <p:nvSpPr>
          <p:cNvPr id="12" name="Text Placeholder 4"/>
          <p:cNvSpPr>
            <a:spLocks noGrp="1"/>
          </p:cNvSpPr>
          <p:nvPr>
            <p:ph type="body" sz="quarter" idx="12" hasCustomPrompt="1"/>
            <p:custDataLst>
              <p:tags r:id="rId2"/>
            </p:custDataLst>
          </p:nvPr>
        </p:nvSpPr>
        <p:spPr>
          <a:xfrm>
            <a:off x="539999" y="2195513"/>
            <a:ext cx="9612000" cy="4464000"/>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en-GB" dirty="0" smtClean="0"/>
              <a:t>Text</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a:p>
            <a:pPr lvl="5"/>
            <a:r>
              <a:rPr lang="en-GB" dirty="0" smtClean="0"/>
              <a:t>Sixth level</a:t>
            </a:r>
          </a:p>
          <a:p>
            <a:pPr lvl="6"/>
            <a:r>
              <a:rPr lang="en-GB" dirty="0" smtClean="0"/>
              <a:t>Seventh level</a:t>
            </a:r>
          </a:p>
          <a:p>
            <a:pPr lvl="7"/>
            <a:r>
              <a:rPr lang="en-GB" dirty="0" smtClean="0"/>
              <a:t>Eight level</a:t>
            </a:r>
          </a:p>
          <a:p>
            <a:pPr lvl="8"/>
            <a:r>
              <a:rPr lang="en-GB" dirty="0" smtClean="0"/>
              <a:t>Ninth level</a:t>
            </a:r>
            <a:endParaRPr lang="en-GB" dirty="0"/>
          </a:p>
        </p:txBody>
      </p:sp>
      <p:sp>
        <p:nvSpPr>
          <p:cNvPr id="3" name="Title 2"/>
          <p:cNvSpPr>
            <a:spLocks noGrp="1"/>
          </p:cNvSpPr>
          <p:nvPr>
            <p:ph type="title"/>
            <p:custDataLst>
              <p:tags r:id="rId3"/>
            </p:custDataLst>
          </p:nvPr>
        </p:nvSpPr>
        <p:spPr/>
        <p:txBody>
          <a:bodyPr/>
          <a:lstStyle/>
          <a:p>
            <a:r>
              <a:rPr lang="en-US" smtClean="0"/>
              <a:t>Click to edit Master title style</a:t>
            </a:r>
            <a:endParaRPr lang="en-GB" dirty="0"/>
          </a:p>
        </p:txBody>
      </p:sp>
      <p:sp>
        <p:nvSpPr>
          <p:cNvPr id="14" name="Slide Number Placeholder 7"/>
          <p:cNvSpPr>
            <a:spLocks noGrp="1"/>
          </p:cNvSpPr>
          <p:nvPr>
            <p:ph type="sldNum" sz="quarter" idx="11"/>
            <p:custDataLst>
              <p:tags r:id="rId4"/>
            </p:custDataLst>
          </p:nvPr>
        </p:nvSpPr>
        <p:spPr>
          <a:xfrm>
            <a:off x="9918701" y="7128000"/>
            <a:ext cx="233298" cy="93600"/>
          </a:xfrm>
        </p:spPr>
        <p:txBody>
          <a:bodyPr/>
          <a:lstStyle/>
          <a:p>
            <a:fld id="{37B4438D-29B8-4FC7-9D64-F44FE400D0A9}" type="slidenum">
              <a:rPr lang="en-GB" smtClean="0"/>
              <a:pPr/>
              <a:t>‹#›</a:t>
            </a:fld>
            <a:endParaRPr lang="en-GB" dirty="0"/>
          </a:p>
        </p:txBody>
      </p:sp>
      <p:cxnSp>
        <p:nvCxnSpPr>
          <p:cNvPr id="16" name="Straight Connector 15"/>
          <p:cNvCxnSpPr>
            <a:cxnSpLocks/>
          </p:cNvCxnSpPr>
          <p:nvPr userDrawn="1">
            <p:custDataLst>
              <p:tags r:id="rId5"/>
            </p:custDataLst>
          </p:nvPr>
        </p:nvCxnSpPr>
        <p:spPr>
          <a:xfrm>
            <a:off x="8171999" y="6984000"/>
            <a:ext cx="1980000" cy="0"/>
          </a:xfrm>
          <a:prstGeom prst="line">
            <a:avLst/>
          </a:prstGeom>
          <a:ln w="19050" cap="flat">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297357762"/>
      </p:ext>
    </p:extLst>
  </p:cSld>
  <p:clrMapOvr>
    <a:masterClrMapping/>
  </p:clrMapOvr>
  <p:extLst mod="1">
    <p:ext uri="{DCECCB84-F9BA-43D5-87BE-67443E8EF086}">
      <p15:sldGuideLst xmlns="" xmlns:p15="http://schemas.microsoft.com/office/powerpoint/2012/main">
        <p15:guide id="1" orient="horz" pos="1383">
          <p15:clr>
            <a:srgbClr val="FBAE40"/>
          </p15:clr>
        </p15:guide>
        <p15:guide id="2" orient="horz" pos="1077">
          <p15:clr>
            <a:srgbClr val="FBAE40"/>
          </p15:clr>
        </p15:guide>
        <p15:guide id="3" orient="horz" pos="4195">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Key message left">
    <p:spTree>
      <p:nvGrpSpPr>
        <p:cNvPr id="1" name=""/>
        <p:cNvGrpSpPr/>
        <p:nvPr/>
      </p:nvGrpSpPr>
      <p:grpSpPr>
        <a:xfrm>
          <a:off x="0" y="0"/>
          <a:ext cx="0" cy="0"/>
          <a:chOff x="0" y="0"/>
          <a:chExt cx="0" cy="0"/>
        </a:xfrm>
      </p:grpSpPr>
      <p:grpSp>
        <p:nvGrpSpPr>
          <p:cNvPr id="10" name="Group 9"/>
          <p:cNvGrpSpPr/>
          <p:nvPr userDrawn="1">
            <p:custDataLst>
              <p:tags r:id="rId1"/>
            </p:custDataLst>
          </p:nvPr>
        </p:nvGrpSpPr>
        <p:grpSpPr>
          <a:xfrm>
            <a:off x="540000" y="450000"/>
            <a:ext cx="9612000" cy="1260000"/>
            <a:chOff x="540000" y="450000"/>
            <a:chExt cx="9612000" cy="1260000"/>
          </a:xfrm>
        </p:grpSpPr>
        <p:cxnSp>
          <p:nvCxnSpPr>
            <p:cNvPr id="11" name="Straight Connector 10"/>
            <p:cNvCxnSpPr>
              <a:cxnSpLocks/>
            </p:cNvCxnSpPr>
            <p:nvPr userDrawn="1"/>
          </p:nvCxnSpPr>
          <p:spPr>
            <a:xfrm>
              <a:off x="540000" y="450000"/>
              <a:ext cx="9612000" cy="0"/>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a:cxnSpLocks/>
            </p:cNvCxnSpPr>
            <p:nvPr userDrawn="1"/>
          </p:nvCxnSpPr>
          <p:spPr>
            <a:xfrm>
              <a:off x="540000" y="1710000"/>
              <a:ext cx="9612000" cy="0"/>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grpSp>
      <p:sp>
        <p:nvSpPr>
          <p:cNvPr id="13" name="Text Placeholder 4"/>
          <p:cNvSpPr>
            <a:spLocks noGrp="1"/>
          </p:cNvSpPr>
          <p:nvPr>
            <p:ph type="body" sz="quarter" idx="14" hasCustomPrompt="1"/>
            <p:custDataLst>
              <p:tags r:id="rId2"/>
            </p:custDataLst>
          </p:nvPr>
        </p:nvSpPr>
        <p:spPr>
          <a:xfrm>
            <a:off x="539999" y="2195513"/>
            <a:ext cx="3060000" cy="4464000"/>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en-GB" dirty="0" smtClean="0"/>
              <a:t>Text</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a:p>
            <a:pPr lvl="5"/>
            <a:r>
              <a:rPr lang="en-GB" dirty="0" smtClean="0"/>
              <a:t>Sixth level</a:t>
            </a:r>
          </a:p>
          <a:p>
            <a:pPr lvl="6"/>
            <a:r>
              <a:rPr lang="en-GB" dirty="0" smtClean="0"/>
              <a:t>Seventh level</a:t>
            </a:r>
          </a:p>
          <a:p>
            <a:pPr lvl="7"/>
            <a:r>
              <a:rPr lang="en-GB" dirty="0" smtClean="0"/>
              <a:t>Eight level</a:t>
            </a:r>
          </a:p>
          <a:p>
            <a:pPr lvl="8"/>
            <a:r>
              <a:rPr lang="en-GB" dirty="0" smtClean="0"/>
              <a:t>Ninth level</a:t>
            </a:r>
            <a:endParaRPr lang="en-GB" dirty="0"/>
          </a:p>
        </p:txBody>
      </p:sp>
      <p:sp>
        <p:nvSpPr>
          <p:cNvPr id="14" name="Text Placeholder 4"/>
          <p:cNvSpPr>
            <a:spLocks noGrp="1"/>
          </p:cNvSpPr>
          <p:nvPr>
            <p:ph type="body" sz="quarter" idx="15" hasCustomPrompt="1"/>
            <p:custDataLst>
              <p:tags r:id="rId3"/>
            </p:custDataLst>
          </p:nvPr>
        </p:nvSpPr>
        <p:spPr>
          <a:xfrm>
            <a:off x="3814700" y="2195512"/>
            <a:ext cx="6337300" cy="4464050"/>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en-GB" dirty="0" smtClean="0"/>
              <a:t>Text</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a:p>
            <a:pPr lvl="5"/>
            <a:r>
              <a:rPr lang="en-GB" dirty="0" smtClean="0"/>
              <a:t>Sixth level</a:t>
            </a:r>
          </a:p>
          <a:p>
            <a:pPr lvl="6"/>
            <a:r>
              <a:rPr lang="en-GB" dirty="0" smtClean="0"/>
              <a:t>Seventh level</a:t>
            </a:r>
          </a:p>
          <a:p>
            <a:pPr lvl="7"/>
            <a:r>
              <a:rPr lang="en-GB" dirty="0" smtClean="0"/>
              <a:t>Eight level</a:t>
            </a:r>
          </a:p>
          <a:p>
            <a:pPr lvl="8"/>
            <a:r>
              <a:rPr lang="en-GB" dirty="0" smtClean="0"/>
              <a:t>Ninth level</a:t>
            </a:r>
            <a:endParaRPr lang="en-GB" dirty="0"/>
          </a:p>
        </p:txBody>
      </p:sp>
      <p:sp>
        <p:nvSpPr>
          <p:cNvPr id="2" name="Title 1"/>
          <p:cNvSpPr>
            <a:spLocks noGrp="1"/>
          </p:cNvSpPr>
          <p:nvPr>
            <p:ph type="title"/>
            <p:custDataLst>
              <p:tags r:id="rId4"/>
            </p:custDataLst>
          </p:nvPr>
        </p:nvSpPr>
        <p:spPr/>
        <p:txBody>
          <a:bodyPr/>
          <a:lstStyle/>
          <a:p>
            <a:r>
              <a:rPr lang="en-US" smtClean="0"/>
              <a:t>Click to edit Master title style</a:t>
            </a:r>
            <a:endParaRPr lang="en-GB" dirty="0"/>
          </a:p>
        </p:txBody>
      </p:sp>
      <p:sp>
        <p:nvSpPr>
          <p:cNvPr id="18" name="Slide Number Placeholder 7"/>
          <p:cNvSpPr>
            <a:spLocks noGrp="1"/>
          </p:cNvSpPr>
          <p:nvPr>
            <p:ph type="sldNum" sz="quarter" idx="11"/>
            <p:custDataLst>
              <p:tags r:id="rId5"/>
            </p:custDataLst>
          </p:nvPr>
        </p:nvSpPr>
        <p:spPr>
          <a:xfrm>
            <a:off x="9918701" y="7128000"/>
            <a:ext cx="233298" cy="93600"/>
          </a:xfrm>
        </p:spPr>
        <p:txBody>
          <a:bodyPr/>
          <a:lstStyle/>
          <a:p>
            <a:fld id="{37B4438D-29B8-4FC7-9D64-F44FE400D0A9}" type="slidenum">
              <a:rPr lang="en-GB" smtClean="0"/>
              <a:pPr/>
              <a:t>‹#›</a:t>
            </a:fld>
            <a:endParaRPr lang="en-GB" dirty="0"/>
          </a:p>
        </p:txBody>
      </p:sp>
      <p:cxnSp>
        <p:nvCxnSpPr>
          <p:cNvPr id="20" name="Straight Connector 19"/>
          <p:cNvCxnSpPr>
            <a:cxnSpLocks/>
          </p:cNvCxnSpPr>
          <p:nvPr userDrawn="1">
            <p:custDataLst>
              <p:tags r:id="rId6"/>
            </p:custDataLst>
          </p:nvPr>
        </p:nvCxnSpPr>
        <p:spPr>
          <a:xfrm>
            <a:off x="8171999" y="6984000"/>
            <a:ext cx="1980000" cy="0"/>
          </a:xfrm>
          <a:prstGeom prst="line">
            <a:avLst/>
          </a:prstGeom>
          <a:ln w="19050" cap="flat">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1463985505"/>
      </p:ext>
    </p:extLst>
  </p:cSld>
  <p:clrMapOvr>
    <a:masterClrMapping/>
  </p:clrMapOvr>
  <p:extLst mod="1">
    <p:ext uri="{DCECCB84-F9BA-43D5-87BE-67443E8EF086}">
      <p15:sldGuideLst xmlns="" xmlns:p15="http://schemas.microsoft.com/office/powerpoint/2012/main">
        <p15:guide id="1" orient="horz" pos="1383">
          <p15:clr>
            <a:srgbClr val="FBAE40"/>
          </p15:clr>
        </p15:guide>
        <p15:guide id="2" pos="2267">
          <p15:clr>
            <a:srgbClr val="FBAE40"/>
          </p15:clr>
        </p15:guide>
        <p15:guide id="3" pos="2402">
          <p15:clr>
            <a:srgbClr val="FBAE40"/>
          </p15:clr>
        </p15:guide>
        <p15:guide id="4" orient="horz" pos="1077">
          <p15:clr>
            <a:srgbClr val="FBAE40"/>
          </p15:clr>
        </p15:guide>
        <p15:guide id="5" orient="horz" pos="4195">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Key message right">
    <p:spTree>
      <p:nvGrpSpPr>
        <p:cNvPr id="1" name=""/>
        <p:cNvGrpSpPr/>
        <p:nvPr/>
      </p:nvGrpSpPr>
      <p:grpSpPr>
        <a:xfrm>
          <a:off x="0" y="0"/>
          <a:ext cx="0" cy="0"/>
          <a:chOff x="0" y="0"/>
          <a:chExt cx="0" cy="0"/>
        </a:xfrm>
      </p:grpSpPr>
      <p:sp>
        <p:nvSpPr>
          <p:cNvPr id="4" name="Title 3"/>
          <p:cNvSpPr>
            <a:spLocks noGrp="1"/>
          </p:cNvSpPr>
          <p:nvPr>
            <p:ph type="title"/>
            <p:custDataLst>
              <p:tags r:id="rId1"/>
            </p:custDataLst>
          </p:nvPr>
        </p:nvSpPr>
        <p:spPr/>
        <p:txBody>
          <a:bodyPr/>
          <a:lstStyle/>
          <a:p>
            <a:r>
              <a:rPr lang="en-US" smtClean="0"/>
              <a:t>Click to edit Master title style</a:t>
            </a:r>
            <a:endParaRPr lang="en-GB" dirty="0"/>
          </a:p>
        </p:txBody>
      </p:sp>
      <p:grpSp>
        <p:nvGrpSpPr>
          <p:cNvPr id="10" name="Group 9"/>
          <p:cNvGrpSpPr/>
          <p:nvPr userDrawn="1">
            <p:custDataLst>
              <p:tags r:id="rId2"/>
            </p:custDataLst>
          </p:nvPr>
        </p:nvGrpSpPr>
        <p:grpSpPr>
          <a:xfrm>
            <a:off x="540000" y="450000"/>
            <a:ext cx="9612000" cy="1260000"/>
            <a:chOff x="540000" y="450000"/>
            <a:chExt cx="9612000" cy="1260000"/>
          </a:xfrm>
        </p:grpSpPr>
        <p:cxnSp>
          <p:nvCxnSpPr>
            <p:cNvPr id="11" name="Straight Connector 10"/>
            <p:cNvCxnSpPr>
              <a:cxnSpLocks/>
            </p:cNvCxnSpPr>
            <p:nvPr userDrawn="1"/>
          </p:nvCxnSpPr>
          <p:spPr>
            <a:xfrm>
              <a:off x="540000" y="450000"/>
              <a:ext cx="9612000" cy="0"/>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a:cxnSpLocks/>
            </p:cNvCxnSpPr>
            <p:nvPr userDrawn="1"/>
          </p:nvCxnSpPr>
          <p:spPr>
            <a:xfrm>
              <a:off x="540000" y="1710000"/>
              <a:ext cx="9612000" cy="0"/>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grpSp>
      <p:sp>
        <p:nvSpPr>
          <p:cNvPr id="5" name="Text Placeholder 4"/>
          <p:cNvSpPr>
            <a:spLocks noGrp="1"/>
          </p:cNvSpPr>
          <p:nvPr>
            <p:ph type="body" sz="quarter" idx="14" hasCustomPrompt="1"/>
            <p:custDataLst>
              <p:tags r:id="rId3"/>
            </p:custDataLst>
          </p:nvPr>
        </p:nvSpPr>
        <p:spPr>
          <a:xfrm>
            <a:off x="538163" y="2195512"/>
            <a:ext cx="6337300" cy="4464050"/>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en-GB" dirty="0" smtClean="0"/>
              <a:t>Text</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a:p>
            <a:pPr lvl="5"/>
            <a:r>
              <a:rPr lang="en-GB" dirty="0" smtClean="0"/>
              <a:t>Sixth level</a:t>
            </a:r>
          </a:p>
          <a:p>
            <a:pPr lvl="6"/>
            <a:r>
              <a:rPr lang="en-GB" dirty="0" smtClean="0"/>
              <a:t>Seventh level</a:t>
            </a:r>
          </a:p>
          <a:p>
            <a:pPr lvl="7"/>
            <a:r>
              <a:rPr lang="en-GB" dirty="0" smtClean="0"/>
              <a:t>Eight level</a:t>
            </a:r>
          </a:p>
          <a:p>
            <a:pPr lvl="8"/>
            <a:r>
              <a:rPr lang="en-GB" dirty="0" smtClean="0"/>
              <a:t>Ninth level</a:t>
            </a:r>
            <a:endParaRPr lang="en-GB" dirty="0"/>
          </a:p>
        </p:txBody>
      </p:sp>
      <p:sp>
        <p:nvSpPr>
          <p:cNvPr id="13" name="Text Placeholder 4"/>
          <p:cNvSpPr>
            <a:spLocks noGrp="1"/>
          </p:cNvSpPr>
          <p:nvPr>
            <p:ph type="body" sz="quarter" idx="16" hasCustomPrompt="1"/>
            <p:custDataLst>
              <p:tags r:id="rId4"/>
            </p:custDataLst>
          </p:nvPr>
        </p:nvSpPr>
        <p:spPr>
          <a:xfrm>
            <a:off x="7092000" y="2195513"/>
            <a:ext cx="3060000" cy="4464000"/>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en-GB" dirty="0" smtClean="0"/>
              <a:t>Text</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a:p>
            <a:pPr lvl="5"/>
            <a:r>
              <a:rPr lang="en-GB" dirty="0" smtClean="0"/>
              <a:t>Sixth level</a:t>
            </a:r>
          </a:p>
          <a:p>
            <a:pPr lvl="6"/>
            <a:r>
              <a:rPr lang="en-GB" dirty="0" smtClean="0"/>
              <a:t>Seventh level</a:t>
            </a:r>
          </a:p>
          <a:p>
            <a:pPr lvl="7"/>
            <a:r>
              <a:rPr lang="en-GB" dirty="0" smtClean="0"/>
              <a:t>Eight level</a:t>
            </a:r>
          </a:p>
          <a:p>
            <a:pPr lvl="8"/>
            <a:r>
              <a:rPr lang="en-GB" dirty="0" smtClean="0"/>
              <a:t>Ninth level</a:t>
            </a:r>
            <a:endParaRPr lang="en-GB" dirty="0"/>
          </a:p>
        </p:txBody>
      </p:sp>
      <p:sp>
        <p:nvSpPr>
          <p:cNvPr id="15" name="Slide Number Placeholder 7"/>
          <p:cNvSpPr>
            <a:spLocks noGrp="1"/>
          </p:cNvSpPr>
          <p:nvPr>
            <p:ph type="sldNum" sz="quarter" idx="11"/>
            <p:custDataLst>
              <p:tags r:id="rId5"/>
            </p:custDataLst>
          </p:nvPr>
        </p:nvSpPr>
        <p:spPr>
          <a:xfrm>
            <a:off x="9918701" y="7128000"/>
            <a:ext cx="233298" cy="93600"/>
          </a:xfrm>
        </p:spPr>
        <p:txBody>
          <a:bodyPr/>
          <a:lstStyle/>
          <a:p>
            <a:fld id="{37B4438D-29B8-4FC7-9D64-F44FE400D0A9}" type="slidenum">
              <a:rPr lang="en-GB" smtClean="0"/>
              <a:pPr/>
              <a:t>‹#›</a:t>
            </a:fld>
            <a:endParaRPr lang="en-GB" dirty="0"/>
          </a:p>
        </p:txBody>
      </p:sp>
      <p:cxnSp>
        <p:nvCxnSpPr>
          <p:cNvPr id="17" name="Straight Connector 16"/>
          <p:cNvCxnSpPr>
            <a:cxnSpLocks/>
          </p:cNvCxnSpPr>
          <p:nvPr userDrawn="1">
            <p:custDataLst>
              <p:tags r:id="rId6"/>
            </p:custDataLst>
          </p:nvPr>
        </p:nvCxnSpPr>
        <p:spPr>
          <a:xfrm>
            <a:off x="8171999" y="6984000"/>
            <a:ext cx="1980000" cy="0"/>
          </a:xfrm>
          <a:prstGeom prst="line">
            <a:avLst/>
          </a:prstGeom>
          <a:ln w="19050" cap="flat">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3471452808"/>
      </p:ext>
    </p:extLst>
  </p:cSld>
  <p:clrMapOvr>
    <a:masterClrMapping/>
  </p:clrMapOvr>
  <p:extLst mod="1">
    <p:ext uri="{DCECCB84-F9BA-43D5-87BE-67443E8EF086}">
      <p15:sldGuideLst xmlns="" xmlns:p15="http://schemas.microsoft.com/office/powerpoint/2012/main">
        <p15:guide id="1" orient="horz" pos="1383">
          <p15:clr>
            <a:srgbClr val="FBAE40"/>
          </p15:clr>
        </p15:guide>
        <p15:guide id="4" pos="4331">
          <p15:clr>
            <a:srgbClr val="FBAE40"/>
          </p15:clr>
        </p15:guide>
        <p15:guide id="5" pos="4467">
          <p15:clr>
            <a:srgbClr val="FBAE40"/>
          </p15:clr>
        </p15:guide>
        <p15:guide id="6" orient="horz" pos="1077">
          <p15:clr>
            <a:srgbClr val="FBAE40"/>
          </p15:clr>
        </p15:guide>
        <p15:guide id="7" orient="horz" pos="4195">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Key message + two columns">
    <p:spTree>
      <p:nvGrpSpPr>
        <p:cNvPr id="1" name=""/>
        <p:cNvGrpSpPr/>
        <p:nvPr/>
      </p:nvGrpSpPr>
      <p:grpSpPr>
        <a:xfrm>
          <a:off x="0" y="0"/>
          <a:ext cx="0" cy="0"/>
          <a:chOff x="0" y="0"/>
          <a:chExt cx="0" cy="0"/>
        </a:xfrm>
      </p:grpSpPr>
      <p:grpSp>
        <p:nvGrpSpPr>
          <p:cNvPr id="10" name="Group 9"/>
          <p:cNvGrpSpPr/>
          <p:nvPr userDrawn="1">
            <p:custDataLst>
              <p:tags r:id="rId1"/>
            </p:custDataLst>
          </p:nvPr>
        </p:nvGrpSpPr>
        <p:grpSpPr>
          <a:xfrm>
            <a:off x="540000" y="450000"/>
            <a:ext cx="9612000" cy="1260000"/>
            <a:chOff x="540000" y="450000"/>
            <a:chExt cx="9612000" cy="1260000"/>
          </a:xfrm>
        </p:grpSpPr>
        <p:cxnSp>
          <p:nvCxnSpPr>
            <p:cNvPr id="11" name="Straight Connector 10"/>
            <p:cNvCxnSpPr>
              <a:cxnSpLocks/>
            </p:cNvCxnSpPr>
            <p:nvPr userDrawn="1"/>
          </p:nvCxnSpPr>
          <p:spPr>
            <a:xfrm>
              <a:off x="540000" y="450000"/>
              <a:ext cx="9612000" cy="0"/>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a:cxnSpLocks/>
            </p:cNvCxnSpPr>
            <p:nvPr userDrawn="1"/>
          </p:nvCxnSpPr>
          <p:spPr>
            <a:xfrm>
              <a:off x="540000" y="1710000"/>
              <a:ext cx="9612000" cy="0"/>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grpSp>
      <p:sp>
        <p:nvSpPr>
          <p:cNvPr id="13" name="Text Placeholder 4"/>
          <p:cNvSpPr>
            <a:spLocks noGrp="1"/>
          </p:cNvSpPr>
          <p:nvPr>
            <p:ph type="body" sz="quarter" idx="16" hasCustomPrompt="1"/>
            <p:custDataLst>
              <p:tags r:id="rId2"/>
            </p:custDataLst>
          </p:nvPr>
        </p:nvSpPr>
        <p:spPr>
          <a:xfrm>
            <a:off x="539750" y="2195513"/>
            <a:ext cx="9612313" cy="1079500"/>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en-GB" dirty="0" smtClean="0"/>
              <a:t>Text</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a:p>
            <a:pPr lvl="5"/>
            <a:r>
              <a:rPr lang="en-GB" dirty="0" smtClean="0"/>
              <a:t>Sixth level</a:t>
            </a:r>
          </a:p>
          <a:p>
            <a:pPr lvl="6"/>
            <a:r>
              <a:rPr lang="en-GB" dirty="0" smtClean="0"/>
              <a:t>Seventh level</a:t>
            </a:r>
          </a:p>
          <a:p>
            <a:pPr lvl="7"/>
            <a:r>
              <a:rPr lang="en-GB" dirty="0" smtClean="0"/>
              <a:t>Eight level</a:t>
            </a:r>
          </a:p>
          <a:p>
            <a:pPr lvl="8"/>
            <a:r>
              <a:rPr lang="en-GB" dirty="0" smtClean="0"/>
              <a:t>Ninth level</a:t>
            </a:r>
            <a:endParaRPr lang="en-GB" dirty="0"/>
          </a:p>
        </p:txBody>
      </p:sp>
      <p:sp>
        <p:nvSpPr>
          <p:cNvPr id="14" name="Text Placeholder 4"/>
          <p:cNvSpPr>
            <a:spLocks noGrp="1"/>
          </p:cNvSpPr>
          <p:nvPr>
            <p:ph type="body" sz="quarter" idx="14" hasCustomPrompt="1"/>
            <p:custDataLst>
              <p:tags r:id="rId3"/>
            </p:custDataLst>
          </p:nvPr>
        </p:nvSpPr>
        <p:spPr>
          <a:xfrm>
            <a:off x="539999" y="3383925"/>
            <a:ext cx="4697164" cy="3275587"/>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en-GB" dirty="0" smtClean="0"/>
              <a:t>Text</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a:p>
            <a:pPr lvl="5"/>
            <a:r>
              <a:rPr lang="en-GB" dirty="0" smtClean="0"/>
              <a:t>Sixth level</a:t>
            </a:r>
          </a:p>
          <a:p>
            <a:pPr lvl="6"/>
            <a:r>
              <a:rPr lang="en-GB" dirty="0" smtClean="0"/>
              <a:t>Seventh level</a:t>
            </a:r>
          </a:p>
          <a:p>
            <a:pPr lvl="7"/>
            <a:r>
              <a:rPr lang="en-GB" dirty="0" smtClean="0"/>
              <a:t>Eight level</a:t>
            </a:r>
          </a:p>
          <a:p>
            <a:pPr lvl="8"/>
            <a:r>
              <a:rPr lang="en-GB" dirty="0" smtClean="0"/>
              <a:t>Ninth level</a:t>
            </a:r>
            <a:endParaRPr lang="en-GB" dirty="0"/>
          </a:p>
        </p:txBody>
      </p:sp>
      <p:sp>
        <p:nvSpPr>
          <p:cNvPr id="15" name="Text Placeholder 4"/>
          <p:cNvSpPr>
            <a:spLocks noGrp="1"/>
          </p:cNvSpPr>
          <p:nvPr>
            <p:ph type="body" sz="quarter" idx="15" hasCustomPrompt="1"/>
            <p:custDataLst>
              <p:tags r:id="rId4"/>
            </p:custDataLst>
          </p:nvPr>
        </p:nvSpPr>
        <p:spPr>
          <a:xfrm>
            <a:off x="5454000" y="3383924"/>
            <a:ext cx="4697164" cy="3275587"/>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en-GB" dirty="0" smtClean="0"/>
              <a:t>Text</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a:p>
            <a:pPr lvl="5"/>
            <a:r>
              <a:rPr lang="en-GB" dirty="0" smtClean="0"/>
              <a:t>Sixth level</a:t>
            </a:r>
          </a:p>
          <a:p>
            <a:pPr lvl="6"/>
            <a:r>
              <a:rPr lang="en-GB" dirty="0" smtClean="0"/>
              <a:t>Seventh level</a:t>
            </a:r>
          </a:p>
          <a:p>
            <a:pPr lvl="7"/>
            <a:r>
              <a:rPr lang="en-GB" dirty="0" smtClean="0"/>
              <a:t>Eight level</a:t>
            </a:r>
          </a:p>
          <a:p>
            <a:pPr lvl="8"/>
            <a:r>
              <a:rPr lang="en-GB" dirty="0" smtClean="0"/>
              <a:t>Ninth level</a:t>
            </a:r>
            <a:endParaRPr lang="en-GB" dirty="0"/>
          </a:p>
        </p:txBody>
      </p:sp>
      <p:sp>
        <p:nvSpPr>
          <p:cNvPr id="3" name="Title 2"/>
          <p:cNvSpPr>
            <a:spLocks noGrp="1"/>
          </p:cNvSpPr>
          <p:nvPr>
            <p:ph type="title"/>
            <p:custDataLst>
              <p:tags r:id="rId5"/>
            </p:custDataLst>
          </p:nvPr>
        </p:nvSpPr>
        <p:spPr/>
        <p:txBody>
          <a:bodyPr/>
          <a:lstStyle/>
          <a:p>
            <a:r>
              <a:rPr lang="en-US" smtClean="0"/>
              <a:t>Click to edit Master title style</a:t>
            </a:r>
            <a:endParaRPr lang="en-GB" dirty="0"/>
          </a:p>
        </p:txBody>
      </p:sp>
      <p:sp>
        <p:nvSpPr>
          <p:cNvPr id="17" name="Slide Number Placeholder 7"/>
          <p:cNvSpPr>
            <a:spLocks noGrp="1"/>
          </p:cNvSpPr>
          <p:nvPr>
            <p:ph type="sldNum" sz="quarter" idx="11"/>
            <p:custDataLst>
              <p:tags r:id="rId6"/>
            </p:custDataLst>
          </p:nvPr>
        </p:nvSpPr>
        <p:spPr>
          <a:xfrm>
            <a:off x="9918701" y="7128000"/>
            <a:ext cx="233298" cy="93600"/>
          </a:xfrm>
        </p:spPr>
        <p:txBody>
          <a:bodyPr/>
          <a:lstStyle/>
          <a:p>
            <a:fld id="{37B4438D-29B8-4FC7-9D64-F44FE400D0A9}" type="slidenum">
              <a:rPr lang="en-GB" smtClean="0"/>
              <a:pPr/>
              <a:t>‹#›</a:t>
            </a:fld>
            <a:endParaRPr lang="en-GB" dirty="0"/>
          </a:p>
        </p:txBody>
      </p:sp>
      <p:cxnSp>
        <p:nvCxnSpPr>
          <p:cNvPr id="19" name="Straight Connector 18"/>
          <p:cNvCxnSpPr>
            <a:cxnSpLocks/>
          </p:cNvCxnSpPr>
          <p:nvPr userDrawn="1">
            <p:custDataLst>
              <p:tags r:id="rId7"/>
            </p:custDataLst>
          </p:nvPr>
        </p:nvCxnSpPr>
        <p:spPr>
          <a:xfrm>
            <a:off x="8171999" y="6984000"/>
            <a:ext cx="1980000" cy="0"/>
          </a:xfrm>
          <a:prstGeom prst="line">
            <a:avLst/>
          </a:prstGeom>
          <a:ln w="19050" cap="flat">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903343855"/>
      </p:ext>
    </p:extLst>
  </p:cSld>
  <p:clrMapOvr>
    <a:masterClrMapping/>
  </p:clrMapOvr>
  <p:extLst mod="1">
    <p:ext uri="{DCECCB84-F9BA-43D5-87BE-67443E8EF086}">
      <p15:sldGuideLst xmlns="" xmlns:p15="http://schemas.microsoft.com/office/powerpoint/2012/main">
        <p15:guide id="1" pos="3299">
          <p15:clr>
            <a:srgbClr val="FBAE40"/>
          </p15:clr>
        </p15:guide>
        <p15:guide id="2" pos="3436">
          <p15:clr>
            <a:srgbClr val="FBAE40"/>
          </p15:clr>
        </p15:guide>
        <p15:guide id="3" orient="horz" pos="1383">
          <p15:clr>
            <a:srgbClr val="FBAE40"/>
          </p15:clr>
        </p15:guide>
        <p15:guide id="5" orient="horz" pos="4195">
          <p15:clr>
            <a:srgbClr val="FBAE40"/>
          </p15:clr>
        </p15:guide>
        <p15:guide id="7" orient="horz" pos="1077">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Key message + two columns (no title)">
    <p:spTree>
      <p:nvGrpSpPr>
        <p:cNvPr id="1" name=""/>
        <p:cNvGrpSpPr/>
        <p:nvPr/>
      </p:nvGrpSpPr>
      <p:grpSpPr>
        <a:xfrm>
          <a:off x="0" y="0"/>
          <a:ext cx="0" cy="0"/>
          <a:chOff x="0" y="0"/>
          <a:chExt cx="0" cy="0"/>
        </a:xfrm>
      </p:grpSpPr>
      <p:sp>
        <p:nvSpPr>
          <p:cNvPr id="12" name="Text Placeholder 4"/>
          <p:cNvSpPr>
            <a:spLocks noGrp="1"/>
          </p:cNvSpPr>
          <p:nvPr>
            <p:ph type="body" sz="quarter" idx="14" hasCustomPrompt="1"/>
            <p:custDataLst>
              <p:tags r:id="rId1"/>
            </p:custDataLst>
          </p:nvPr>
        </p:nvSpPr>
        <p:spPr>
          <a:xfrm>
            <a:off x="539999" y="3383925"/>
            <a:ext cx="4697164" cy="3275587"/>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en-GB" dirty="0" smtClean="0"/>
              <a:t>Text</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a:p>
            <a:pPr lvl="5"/>
            <a:r>
              <a:rPr lang="en-GB" dirty="0" smtClean="0"/>
              <a:t>Sixth level</a:t>
            </a:r>
          </a:p>
          <a:p>
            <a:pPr lvl="6"/>
            <a:r>
              <a:rPr lang="en-GB" dirty="0" smtClean="0"/>
              <a:t>Seventh level</a:t>
            </a:r>
          </a:p>
          <a:p>
            <a:pPr lvl="7"/>
            <a:r>
              <a:rPr lang="en-GB" dirty="0" smtClean="0"/>
              <a:t>Eight level</a:t>
            </a:r>
          </a:p>
          <a:p>
            <a:pPr lvl="8"/>
            <a:r>
              <a:rPr lang="en-GB" dirty="0" smtClean="0"/>
              <a:t>Ninth level</a:t>
            </a:r>
            <a:endParaRPr lang="en-GB" dirty="0"/>
          </a:p>
        </p:txBody>
      </p:sp>
      <p:sp>
        <p:nvSpPr>
          <p:cNvPr id="13" name="Text Placeholder 4"/>
          <p:cNvSpPr>
            <a:spLocks noGrp="1"/>
          </p:cNvSpPr>
          <p:nvPr>
            <p:ph type="body" sz="quarter" idx="15" hasCustomPrompt="1"/>
            <p:custDataLst>
              <p:tags r:id="rId2"/>
            </p:custDataLst>
          </p:nvPr>
        </p:nvSpPr>
        <p:spPr>
          <a:xfrm>
            <a:off x="5454000" y="3383924"/>
            <a:ext cx="4697164" cy="3275587"/>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en-GB" dirty="0" smtClean="0"/>
              <a:t>Text</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a:p>
            <a:pPr lvl="5"/>
            <a:r>
              <a:rPr lang="en-GB" dirty="0" smtClean="0"/>
              <a:t>Sixth level</a:t>
            </a:r>
          </a:p>
          <a:p>
            <a:pPr lvl="6"/>
            <a:r>
              <a:rPr lang="en-GB" dirty="0" smtClean="0"/>
              <a:t>Seventh level</a:t>
            </a:r>
          </a:p>
          <a:p>
            <a:pPr lvl="7"/>
            <a:r>
              <a:rPr lang="en-GB" dirty="0" smtClean="0"/>
              <a:t>Eight level</a:t>
            </a:r>
          </a:p>
          <a:p>
            <a:pPr lvl="8"/>
            <a:r>
              <a:rPr lang="en-GB" dirty="0" smtClean="0"/>
              <a:t>Ninth level</a:t>
            </a:r>
            <a:endParaRPr lang="en-GB" dirty="0"/>
          </a:p>
        </p:txBody>
      </p:sp>
      <p:sp>
        <p:nvSpPr>
          <p:cNvPr id="5" name="Text Placeholder 4"/>
          <p:cNvSpPr>
            <a:spLocks noGrp="1"/>
          </p:cNvSpPr>
          <p:nvPr>
            <p:ph type="body" sz="quarter" idx="16" hasCustomPrompt="1"/>
            <p:custDataLst>
              <p:tags r:id="rId3"/>
            </p:custDataLst>
          </p:nvPr>
        </p:nvSpPr>
        <p:spPr>
          <a:xfrm>
            <a:off x="539750" y="2195513"/>
            <a:ext cx="9612313" cy="1079500"/>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en-GB" dirty="0" smtClean="0"/>
              <a:t>Text</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a:p>
            <a:pPr lvl="5"/>
            <a:r>
              <a:rPr lang="en-GB" dirty="0" smtClean="0"/>
              <a:t>Sixth level</a:t>
            </a:r>
          </a:p>
          <a:p>
            <a:pPr lvl="6"/>
            <a:r>
              <a:rPr lang="en-GB" dirty="0" smtClean="0"/>
              <a:t>Seventh level</a:t>
            </a:r>
          </a:p>
          <a:p>
            <a:pPr lvl="7"/>
            <a:r>
              <a:rPr lang="en-GB" dirty="0" smtClean="0"/>
              <a:t>Eight level</a:t>
            </a:r>
          </a:p>
          <a:p>
            <a:pPr lvl="8"/>
            <a:r>
              <a:rPr lang="en-GB" dirty="0" smtClean="0"/>
              <a:t>Ninth level</a:t>
            </a:r>
            <a:endParaRPr lang="en-GB" dirty="0"/>
          </a:p>
        </p:txBody>
      </p:sp>
      <p:sp>
        <p:nvSpPr>
          <p:cNvPr id="10" name="Slide Number Placeholder 7"/>
          <p:cNvSpPr>
            <a:spLocks noGrp="1"/>
          </p:cNvSpPr>
          <p:nvPr>
            <p:ph type="sldNum" sz="quarter" idx="11"/>
            <p:custDataLst>
              <p:tags r:id="rId4"/>
            </p:custDataLst>
          </p:nvPr>
        </p:nvSpPr>
        <p:spPr>
          <a:xfrm>
            <a:off x="9918701" y="7128000"/>
            <a:ext cx="233298" cy="93600"/>
          </a:xfrm>
        </p:spPr>
        <p:txBody>
          <a:bodyPr/>
          <a:lstStyle/>
          <a:p>
            <a:fld id="{37B4438D-29B8-4FC7-9D64-F44FE400D0A9}" type="slidenum">
              <a:rPr lang="en-GB" smtClean="0"/>
              <a:pPr/>
              <a:t>‹#›</a:t>
            </a:fld>
            <a:endParaRPr lang="en-GB" dirty="0"/>
          </a:p>
        </p:txBody>
      </p:sp>
      <p:cxnSp>
        <p:nvCxnSpPr>
          <p:cNvPr id="14" name="Straight Connector 13"/>
          <p:cNvCxnSpPr>
            <a:cxnSpLocks/>
          </p:cNvCxnSpPr>
          <p:nvPr userDrawn="1">
            <p:custDataLst>
              <p:tags r:id="rId5"/>
            </p:custDataLst>
          </p:nvPr>
        </p:nvCxnSpPr>
        <p:spPr>
          <a:xfrm>
            <a:off x="8171999" y="6984000"/>
            <a:ext cx="1980000" cy="0"/>
          </a:xfrm>
          <a:prstGeom prst="line">
            <a:avLst/>
          </a:prstGeom>
          <a:ln w="19050" cap="flat">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1618813422"/>
      </p:ext>
    </p:extLst>
  </p:cSld>
  <p:clrMapOvr>
    <a:masterClrMapping/>
  </p:clrMapOvr>
  <p:extLst mod="1">
    <p:ext uri="{DCECCB84-F9BA-43D5-87BE-67443E8EF086}">
      <p15:sldGuideLst xmlns="" xmlns:p15="http://schemas.microsoft.com/office/powerpoint/2012/main">
        <p15:guide id="1" pos="3299">
          <p15:clr>
            <a:srgbClr val="FBAE40"/>
          </p15:clr>
        </p15:guide>
        <p15:guide id="2" pos="3436">
          <p15:clr>
            <a:srgbClr val="FBAE40"/>
          </p15:clr>
        </p15:guide>
        <p15:guide id="3" orient="horz" pos="1383">
          <p15:clr>
            <a:srgbClr val="FBAE40"/>
          </p15:clr>
        </p15:guide>
        <p15:guide id="5" orient="horz" pos="419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Key message + three columns">
    <p:spTree>
      <p:nvGrpSpPr>
        <p:cNvPr id="1" name=""/>
        <p:cNvGrpSpPr/>
        <p:nvPr/>
      </p:nvGrpSpPr>
      <p:grpSpPr>
        <a:xfrm>
          <a:off x="0" y="0"/>
          <a:ext cx="0" cy="0"/>
          <a:chOff x="0" y="0"/>
          <a:chExt cx="0" cy="0"/>
        </a:xfrm>
      </p:grpSpPr>
      <p:sp>
        <p:nvSpPr>
          <p:cNvPr id="4" name="Title 3"/>
          <p:cNvSpPr>
            <a:spLocks noGrp="1"/>
          </p:cNvSpPr>
          <p:nvPr>
            <p:ph type="title"/>
            <p:custDataLst>
              <p:tags r:id="rId1"/>
            </p:custDataLst>
          </p:nvPr>
        </p:nvSpPr>
        <p:spPr/>
        <p:txBody>
          <a:bodyPr/>
          <a:lstStyle/>
          <a:p>
            <a:r>
              <a:rPr lang="en-US" smtClean="0"/>
              <a:t>Click to edit Master title style</a:t>
            </a:r>
            <a:endParaRPr lang="en-GB" dirty="0"/>
          </a:p>
        </p:txBody>
      </p:sp>
      <p:grpSp>
        <p:nvGrpSpPr>
          <p:cNvPr id="15" name="Group 14"/>
          <p:cNvGrpSpPr/>
          <p:nvPr userDrawn="1">
            <p:custDataLst>
              <p:tags r:id="rId2"/>
            </p:custDataLst>
          </p:nvPr>
        </p:nvGrpSpPr>
        <p:grpSpPr>
          <a:xfrm>
            <a:off x="540000" y="450000"/>
            <a:ext cx="9612000" cy="1260000"/>
            <a:chOff x="540000" y="450000"/>
            <a:chExt cx="9612000" cy="1260000"/>
          </a:xfrm>
        </p:grpSpPr>
        <p:cxnSp>
          <p:nvCxnSpPr>
            <p:cNvPr id="16" name="Straight Connector 15"/>
            <p:cNvCxnSpPr>
              <a:cxnSpLocks/>
            </p:cNvCxnSpPr>
            <p:nvPr userDrawn="1"/>
          </p:nvCxnSpPr>
          <p:spPr>
            <a:xfrm>
              <a:off x="540000" y="450000"/>
              <a:ext cx="9612000" cy="0"/>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a:cxnSpLocks/>
            </p:cNvCxnSpPr>
            <p:nvPr userDrawn="1"/>
          </p:nvCxnSpPr>
          <p:spPr>
            <a:xfrm>
              <a:off x="540000" y="1710000"/>
              <a:ext cx="9612000" cy="0"/>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grpSp>
      <p:sp>
        <p:nvSpPr>
          <p:cNvPr id="12" name="Text Placeholder 4"/>
          <p:cNvSpPr>
            <a:spLocks noGrp="1"/>
          </p:cNvSpPr>
          <p:nvPr>
            <p:ph type="body" sz="quarter" idx="18" hasCustomPrompt="1"/>
            <p:custDataLst>
              <p:tags r:id="rId3"/>
            </p:custDataLst>
          </p:nvPr>
        </p:nvSpPr>
        <p:spPr>
          <a:xfrm>
            <a:off x="539750" y="2195513"/>
            <a:ext cx="9612313" cy="1079500"/>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en-GB" dirty="0" smtClean="0"/>
              <a:t>Text</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a:p>
            <a:pPr lvl="5"/>
            <a:r>
              <a:rPr lang="en-GB" dirty="0" smtClean="0"/>
              <a:t>Sixth level</a:t>
            </a:r>
          </a:p>
          <a:p>
            <a:pPr lvl="6"/>
            <a:r>
              <a:rPr lang="en-GB" dirty="0" smtClean="0"/>
              <a:t>Seventh level</a:t>
            </a:r>
          </a:p>
          <a:p>
            <a:pPr lvl="7"/>
            <a:r>
              <a:rPr lang="en-GB" dirty="0" smtClean="0"/>
              <a:t>Eight level</a:t>
            </a:r>
          </a:p>
          <a:p>
            <a:pPr lvl="8"/>
            <a:r>
              <a:rPr lang="en-GB" dirty="0" smtClean="0"/>
              <a:t>Ninth level</a:t>
            </a:r>
            <a:endParaRPr lang="en-GB" dirty="0"/>
          </a:p>
        </p:txBody>
      </p:sp>
      <p:sp>
        <p:nvSpPr>
          <p:cNvPr id="20" name="Slide Number Placeholder 7"/>
          <p:cNvSpPr>
            <a:spLocks noGrp="1"/>
          </p:cNvSpPr>
          <p:nvPr>
            <p:ph type="sldNum" sz="quarter" idx="11"/>
            <p:custDataLst>
              <p:tags r:id="rId4"/>
            </p:custDataLst>
          </p:nvPr>
        </p:nvSpPr>
        <p:spPr>
          <a:xfrm>
            <a:off x="9918701" y="7128000"/>
            <a:ext cx="233298" cy="93600"/>
          </a:xfrm>
        </p:spPr>
        <p:txBody>
          <a:bodyPr/>
          <a:lstStyle/>
          <a:p>
            <a:fld id="{37B4438D-29B8-4FC7-9D64-F44FE400D0A9}" type="slidenum">
              <a:rPr lang="en-GB" smtClean="0"/>
              <a:pPr/>
              <a:t>‹#›</a:t>
            </a:fld>
            <a:endParaRPr lang="en-GB" dirty="0"/>
          </a:p>
        </p:txBody>
      </p:sp>
      <p:cxnSp>
        <p:nvCxnSpPr>
          <p:cNvPr id="22" name="Straight Connector 21"/>
          <p:cNvCxnSpPr>
            <a:cxnSpLocks/>
          </p:cNvCxnSpPr>
          <p:nvPr userDrawn="1">
            <p:custDataLst>
              <p:tags r:id="rId5"/>
            </p:custDataLst>
          </p:nvPr>
        </p:nvCxnSpPr>
        <p:spPr>
          <a:xfrm>
            <a:off x="8171999" y="6984000"/>
            <a:ext cx="1980000" cy="0"/>
          </a:xfrm>
          <a:prstGeom prst="line">
            <a:avLst/>
          </a:prstGeom>
          <a:ln w="19050" cap="flat">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Content Placeholder 2"/>
          <p:cNvSpPr>
            <a:spLocks noGrp="1"/>
          </p:cNvSpPr>
          <p:nvPr>
            <p:ph sz="quarter" idx="24" hasCustomPrompt="1"/>
            <p:custDataLst>
              <p:tags r:id="rId6"/>
            </p:custDataLst>
          </p:nvPr>
        </p:nvSpPr>
        <p:spPr>
          <a:xfrm>
            <a:off x="7092001" y="3384000"/>
            <a:ext cx="3057662" cy="3275563"/>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en-GB" dirty="0" smtClean="0"/>
              <a:t>Content/text</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a:p>
            <a:pPr lvl="5"/>
            <a:r>
              <a:rPr lang="en-GB" dirty="0" smtClean="0"/>
              <a:t>Sixth level</a:t>
            </a:r>
          </a:p>
          <a:p>
            <a:pPr lvl="6"/>
            <a:r>
              <a:rPr lang="en-GB" dirty="0" smtClean="0"/>
              <a:t>Seventh level</a:t>
            </a:r>
          </a:p>
          <a:p>
            <a:pPr lvl="7"/>
            <a:r>
              <a:rPr lang="en-GB" dirty="0" smtClean="0"/>
              <a:t>Eight level</a:t>
            </a:r>
          </a:p>
          <a:p>
            <a:pPr lvl="8"/>
            <a:r>
              <a:rPr lang="en-GB" dirty="0" smtClean="0"/>
              <a:t>Ninth level</a:t>
            </a:r>
            <a:endParaRPr lang="en-GB" dirty="0"/>
          </a:p>
        </p:txBody>
      </p:sp>
      <p:sp>
        <p:nvSpPr>
          <p:cNvPr id="23" name="Content Placeholder 2"/>
          <p:cNvSpPr>
            <a:spLocks noGrp="1"/>
          </p:cNvSpPr>
          <p:nvPr>
            <p:ph sz="quarter" idx="25" hasCustomPrompt="1"/>
            <p:custDataLst>
              <p:tags r:id="rId7"/>
            </p:custDataLst>
          </p:nvPr>
        </p:nvSpPr>
        <p:spPr>
          <a:xfrm>
            <a:off x="3817173" y="3384000"/>
            <a:ext cx="3057662" cy="3275563"/>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en-GB" dirty="0" smtClean="0"/>
              <a:t>Content/text</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a:p>
            <a:pPr lvl="5"/>
            <a:r>
              <a:rPr lang="en-GB" dirty="0" smtClean="0"/>
              <a:t>Sixth level</a:t>
            </a:r>
          </a:p>
          <a:p>
            <a:pPr lvl="6"/>
            <a:r>
              <a:rPr lang="en-GB" dirty="0" smtClean="0"/>
              <a:t>Seventh level</a:t>
            </a:r>
          </a:p>
          <a:p>
            <a:pPr lvl="7"/>
            <a:r>
              <a:rPr lang="en-GB" dirty="0" smtClean="0"/>
              <a:t>Eight level</a:t>
            </a:r>
          </a:p>
          <a:p>
            <a:pPr lvl="8"/>
            <a:r>
              <a:rPr lang="en-GB" dirty="0" smtClean="0"/>
              <a:t>Ninth level</a:t>
            </a:r>
            <a:endParaRPr lang="en-GB" dirty="0"/>
          </a:p>
        </p:txBody>
      </p:sp>
      <p:sp>
        <p:nvSpPr>
          <p:cNvPr id="24" name="Content Placeholder 2"/>
          <p:cNvSpPr>
            <a:spLocks noGrp="1"/>
          </p:cNvSpPr>
          <p:nvPr>
            <p:ph sz="quarter" idx="26" hasCustomPrompt="1"/>
            <p:custDataLst>
              <p:tags r:id="rId8"/>
            </p:custDataLst>
          </p:nvPr>
        </p:nvSpPr>
        <p:spPr>
          <a:xfrm>
            <a:off x="542345" y="3384000"/>
            <a:ext cx="3057662" cy="3275563"/>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en-GB" dirty="0" smtClean="0"/>
              <a:t>Content/text</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a:p>
            <a:pPr lvl="5"/>
            <a:r>
              <a:rPr lang="en-GB" dirty="0" smtClean="0"/>
              <a:t>Sixth level</a:t>
            </a:r>
          </a:p>
          <a:p>
            <a:pPr lvl="6"/>
            <a:r>
              <a:rPr lang="en-GB" dirty="0" smtClean="0"/>
              <a:t>Seventh level</a:t>
            </a:r>
          </a:p>
          <a:p>
            <a:pPr lvl="7"/>
            <a:r>
              <a:rPr lang="en-GB" dirty="0" smtClean="0"/>
              <a:t>Eight level</a:t>
            </a:r>
          </a:p>
          <a:p>
            <a:pPr lvl="8"/>
            <a:r>
              <a:rPr lang="en-GB" dirty="0" smtClean="0"/>
              <a:t>Ninth level</a:t>
            </a:r>
            <a:endParaRPr lang="en-GB" dirty="0"/>
          </a:p>
        </p:txBody>
      </p:sp>
    </p:spTree>
    <p:extLst>
      <p:ext uri="{BB962C8B-B14F-4D97-AF65-F5344CB8AC3E}">
        <p14:creationId xmlns="" xmlns:p14="http://schemas.microsoft.com/office/powerpoint/2010/main" val="248261645"/>
      </p:ext>
    </p:extLst>
  </p:cSld>
  <p:clrMapOvr>
    <a:masterClrMapping/>
  </p:clrMapOvr>
  <p:extLst mod="1">
    <p:ext uri="{DCECCB84-F9BA-43D5-87BE-67443E8EF086}">
      <p15:sldGuideLst xmlns="" xmlns:p15="http://schemas.microsoft.com/office/powerpoint/2012/main">
        <p15:guide id="1" orient="horz" pos="1383">
          <p15:clr>
            <a:srgbClr val="FBAE40"/>
          </p15:clr>
        </p15:guide>
        <p15:guide id="2" pos="2267">
          <p15:clr>
            <a:srgbClr val="FBAE40"/>
          </p15:clr>
        </p15:guide>
        <p15:guide id="3" pos="2402">
          <p15:clr>
            <a:srgbClr val="FBAE40"/>
          </p15:clr>
        </p15:guide>
        <p15:guide id="4" pos="4331">
          <p15:clr>
            <a:srgbClr val="FBAE40"/>
          </p15:clr>
        </p15:guide>
        <p15:guide id="5" pos="4467">
          <p15:clr>
            <a:srgbClr val="FBAE40"/>
          </p15:clr>
        </p15:guide>
        <p15:guide id="6" orient="horz" pos="1077">
          <p15:clr>
            <a:srgbClr val="FBAE40"/>
          </p15:clr>
        </p15:guide>
        <p15:guide id="7" orient="horz" pos="419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Key message + four columns">
    <p:spTree>
      <p:nvGrpSpPr>
        <p:cNvPr id="1" name=""/>
        <p:cNvGrpSpPr/>
        <p:nvPr/>
      </p:nvGrpSpPr>
      <p:grpSpPr>
        <a:xfrm>
          <a:off x="0" y="0"/>
          <a:ext cx="0" cy="0"/>
          <a:chOff x="0" y="0"/>
          <a:chExt cx="0" cy="0"/>
        </a:xfrm>
      </p:grpSpPr>
      <p:sp>
        <p:nvSpPr>
          <p:cNvPr id="4" name="Title 3"/>
          <p:cNvSpPr>
            <a:spLocks noGrp="1"/>
          </p:cNvSpPr>
          <p:nvPr>
            <p:ph type="title"/>
            <p:custDataLst>
              <p:tags r:id="rId1"/>
            </p:custDataLst>
          </p:nvPr>
        </p:nvSpPr>
        <p:spPr/>
        <p:txBody>
          <a:bodyPr/>
          <a:lstStyle/>
          <a:p>
            <a:r>
              <a:rPr lang="en-US" smtClean="0"/>
              <a:t>Click to edit Master title style</a:t>
            </a:r>
            <a:endParaRPr lang="en-GB" dirty="0"/>
          </a:p>
        </p:txBody>
      </p:sp>
      <p:grpSp>
        <p:nvGrpSpPr>
          <p:cNvPr id="10" name="Group 9"/>
          <p:cNvGrpSpPr/>
          <p:nvPr userDrawn="1">
            <p:custDataLst>
              <p:tags r:id="rId2"/>
            </p:custDataLst>
          </p:nvPr>
        </p:nvGrpSpPr>
        <p:grpSpPr>
          <a:xfrm>
            <a:off x="540000" y="450000"/>
            <a:ext cx="9612000" cy="1260000"/>
            <a:chOff x="540000" y="450000"/>
            <a:chExt cx="9612000" cy="1260000"/>
          </a:xfrm>
        </p:grpSpPr>
        <p:cxnSp>
          <p:nvCxnSpPr>
            <p:cNvPr id="11" name="Straight Connector 10"/>
            <p:cNvCxnSpPr>
              <a:cxnSpLocks/>
            </p:cNvCxnSpPr>
            <p:nvPr userDrawn="1"/>
          </p:nvCxnSpPr>
          <p:spPr>
            <a:xfrm>
              <a:off x="540000" y="450000"/>
              <a:ext cx="9612000" cy="0"/>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a:cxnSpLocks/>
            </p:cNvCxnSpPr>
            <p:nvPr userDrawn="1"/>
          </p:nvCxnSpPr>
          <p:spPr>
            <a:xfrm>
              <a:off x="540000" y="1710000"/>
              <a:ext cx="9612000" cy="0"/>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grpSp>
      <p:sp>
        <p:nvSpPr>
          <p:cNvPr id="13" name="Text Placeholder 4"/>
          <p:cNvSpPr>
            <a:spLocks noGrp="1"/>
          </p:cNvSpPr>
          <p:nvPr>
            <p:ph type="body" sz="quarter" idx="16" hasCustomPrompt="1"/>
            <p:custDataLst>
              <p:tags r:id="rId3"/>
            </p:custDataLst>
          </p:nvPr>
        </p:nvSpPr>
        <p:spPr>
          <a:xfrm>
            <a:off x="539750" y="2195513"/>
            <a:ext cx="9612313" cy="1079500"/>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en-GB" dirty="0" smtClean="0"/>
              <a:t>Text</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a:p>
            <a:pPr lvl="5"/>
            <a:r>
              <a:rPr lang="en-GB" dirty="0" smtClean="0"/>
              <a:t>Sixth level</a:t>
            </a:r>
          </a:p>
          <a:p>
            <a:pPr lvl="6"/>
            <a:r>
              <a:rPr lang="en-GB" dirty="0" smtClean="0"/>
              <a:t>Seventh level</a:t>
            </a:r>
          </a:p>
          <a:p>
            <a:pPr lvl="7"/>
            <a:r>
              <a:rPr lang="en-GB" dirty="0" smtClean="0"/>
              <a:t>Eight level</a:t>
            </a:r>
          </a:p>
          <a:p>
            <a:pPr lvl="8"/>
            <a:r>
              <a:rPr lang="en-GB" dirty="0" smtClean="0"/>
              <a:t>Ninth level</a:t>
            </a:r>
            <a:endParaRPr lang="en-GB" dirty="0"/>
          </a:p>
        </p:txBody>
      </p:sp>
      <p:sp>
        <p:nvSpPr>
          <p:cNvPr id="15" name="Slide Number Placeholder 7"/>
          <p:cNvSpPr>
            <a:spLocks noGrp="1"/>
          </p:cNvSpPr>
          <p:nvPr>
            <p:ph type="sldNum" sz="quarter" idx="11"/>
            <p:custDataLst>
              <p:tags r:id="rId4"/>
            </p:custDataLst>
          </p:nvPr>
        </p:nvSpPr>
        <p:spPr>
          <a:xfrm>
            <a:off x="9918701" y="7128000"/>
            <a:ext cx="233298" cy="93600"/>
          </a:xfrm>
        </p:spPr>
        <p:txBody>
          <a:bodyPr/>
          <a:lstStyle/>
          <a:p>
            <a:fld id="{37B4438D-29B8-4FC7-9D64-F44FE400D0A9}" type="slidenum">
              <a:rPr lang="en-GB" smtClean="0"/>
              <a:pPr/>
              <a:t>‹#›</a:t>
            </a:fld>
            <a:endParaRPr lang="en-GB" dirty="0"/>
          </a:p>
        </p:txBody>
      </p:sp>
      <p:cxnSp>
        <p:nvCxnSpPr>
          <p:cNvPr id="21" name="Straight Connector 20"/>
          <p:cNvCxnSpPr>
            <a:cxnSpLocks/>
          </p:cNvCxnSpPr>
          <p:nvPr userDrawn="1">
            <p:custDataLst>
              <p:tags r:id="rId5"/>
            </p:custDataLst>
          </p:nvPr>
        </p:nvCxnSpPr>
        <p:spPr>
          <a:xfrm>
            <a:off x="8171999" y="6984000"/>
            <a:ext cx="1980000" cy="0"/>
          </a:xfrm>
          <a:prstGeom prst="line">
            <a:avLst/>
          </a:prstGeom>
          <a:ln w="19050" cap="flat">
            <a:solidFill>
              <a:schemeClr val="accent1"/>
            </a:solidFill>
          </a:ln>
        </p:spPr>
        <p:style>
          <a:lnRef idx="1">
            <a:schemeClr val="accent1"/>
          </a:lnRef>
          <a:fillRef idx="0">
            <a:schemeClr val="accent1"/>
          </a:fillRef>
          <a:effectRef idx="0">
            <a:schemeClr val="accent1"/>
          </a:effectRef>
          <a:fontRef idx="minor">
            <a:schemeClr val="tx1"/>
          </a:fontRef>
        </p:style>
      </p:cxnSp>
      <p:sp>
        <p:nvSpPr>
          <p:cNvPr id="25" name="Content Placeholder 2"/>
          <p:cNvSpPr>
            <a:spLocks noGrp="1"/>
          </p:cNvSpPr>
          <p:nvPr>
            <p:ph sz="quarter" idx="21" hasCustomPrompt="1"/>
            <p:custDataLst>
              <p:tags r:id="rId6"/>
            </p:custDataLst>
          </p:nvPr>
        </p:nvSpPr>
        <p:spPr>
          <a:xfrm>
            <a:off x="539750" y="3384000"/>
            <a:ext cx="2241550" cy="3275563"/>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en-GB" dirty="0" smtClean="0"/>
              <a:t>Content/text</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a:p>
            <a:pPr lvl="5"/>
            <a:r>
              <a:rPr lang="en-GB" dirty="0" smtClean="0"/>
              <a:t>Sixth level</a:t>
            </a:r>
          </a:p>
          <a:p>
            <a:pPr lvl="6"/>
            <a:r>
              <a:rPr lang="en-GB" dirty="0" smtClean="0"/>
              <a:t>Seventh level</a:t>
            </a:r>
          </a:p>
          <a:p>
            <a:pPr lvl="7"/>
            <a:r>
              <a:rPr lang="en-GB" dirty="0" smtClean="0"/>
              <a:t>Eight level</a:t>
            </a:r>
          </a:p>
          <a:p>
            <a:pPr lvl="8"/>
            <a:r>
              <a:rPr lang="en-GB" dirty="0" smtClean="0"/>
              <a:t>Ninth level</a:t>
            </a:r>
            <a:endParaRPr lang="en-GB" dirty="0"/>
          </a:p>
        </p:txBody>
      </p:sp>
      <p:sp>
        <p:nvSpPr>
          <p:cNvPr id="26" name="Content Placeholder 2"/>
          <p:cNvSpPr>
            <a:spLocks noGrp="1"/>
          </p:cNvSpPr>
          <p:nvPr>
            <p:ph sz="quarter" idx="22" hasCustomPrompt="1"/>
            <p:custDataLst>
              <p:tags r:id="rId7"/>
            </p:custDataLst>
          </p:nvPr>
        </p:nvSpPr>
        <p:spPr>
          <a:xfrm>
            <a:off x="2995871" y="3384000"/>
            <a:ext cx="2241550" cy="3275563"/>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en-GB" dirty="0" smtClean="0"/>
              <a:t>Content/text</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a:p>
            <a:pPr lvl="5"/>
            <a:r>
              <a:rPr lang="en-GB" dirty="0" smtClean="0"/>
              <a:t>Sixth level</a:t>
            </a:r>
          </a:p>
          <a:p>
            <a:pPr lvl="6"/>
            <a:r>
              <a:rPr lang="en-GB" dirty="0" smtClean="0"/>
              <a:t>Seventh level</a:t>
            </a:r>
          </a:p>
          <a:p>
            <a:pPr lvl="7"/>
            <a:r>
              <a:rPr lang="en-GB" dirty="0" smtClean="0"/>
              <a:t>Eight level</a:t>
            </a:r>
          </a:p>
          <a:p>
            <a:pPr lvl="8"/>
            <a:r>
              <a:rPr lang="en-GB" dirty="0" smtClean="0"/>
              <a:t>Ninth level</a:t>
            </a:r>
            <a:endParaRPr lang="en-GB" dirty="0"/>
          </a:p>
        </p:txBody>
      </p:sp>
      <p:sp>
        <p:nvSpPr>
          <p:cNvPr id="27" name="Content Placeholder 2"/>
          <p:cNvSpPr>
            <a:spLocks noGrp="1"/>
          </p:cNvSpPr>
          <p:nvPr>
            <p:ph sz="quarter" idx="23" hasCustomPrompt="1"/>
            <p:custDataLst>
              <p:tags r:id="rId8"/>
            </p:custDataLst>
          </p:nvPr>
        </p:nvSpPr>
        <p:spPr>
          <a:xfrm>
            <a:off x="5451992" y="3384000"/>
            <a:ext cx="2241550" cy="3275563"/>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en-GB" dirty="0" smtClean="0"/>
              <a:t>Content/text</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a:p>
            <a:pPr lvl="5"/>
            <a:r>
              <a:rPr lang="en-GB" dirty="0" smtClean="0"/>
              <a:t>Sixth level</a:t>
            </a:r>
          </a:p>
          <a:p>
            <a:pPr lvl="6"/>
            <a:r>
              <a:rPr lang="en-GB" dirty="0" smtClean="0"/>
              <a:t>Seventh level</a:t>
            </a:r>
          </a:p>
          <a:p>
            <a:pPr lvl="7"/>
            <a:r>
              <a:rPr lang="en-GB" dirty="0" smtClean="0"/>
              <a:t>Eight level</a:t>
            </a:r>
          </a:p>
          <a:p>
            <a:pPr lvl="8"/>
            <a:r>
              <a:rPr lang="en-GB" dirty="0" smtClean="0"/>
              <a:t>Ninth level</a:t>
            </a:r>
            <a:endParaRPr lang="en-GB" dirty="0"/>
          </a:p>
        </p:txBody>
      </p:sp>
      <p:sp>
        <p:nvSpPr>
          <p:cNvPr id="28" name="Content Placeholder 2"/>
          <p:cNvSpPr>
            <a:spLocks noGrp="1"/>
          </p:cNvSpPr>
          <p:nvPr>
            <p:ph sz="quarter" idx="24" hasCustomPrompt="1"/>
            <p:custDataLst>
              <p:tags r:id="rId9"/>
            </p:custDataLst>
          </p:nvPr>
        </p:nvSpPr>
        <p:spPr>
          <a:xfrm>
            <a:off x="7908113" y="3384000"/>
            <a:ext cx="2241550" cy="3275563"/>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en-GB" dirty="0" smtClean="0"/>
              <a:t>Content/text</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a:p>
            <a:pPr lvl="5"/>
            <a:r>
              <a:rPr lang="en-GB" dirty="0" smtClean="0"/>
              <a:t>Sixth level</a:t>
            </a:r>
          </a:p>
          <a:p>
            <a:pPr lvl="6"/>
            <a:r>
              <a:rPr lang="en-GB" dirty="0" smtClean="0"/>
              <a:t>Seventh level</a:t>
            </a:r>
          </a:p>
          <a:p>
            <a:pPr lvl="7"/>
            <a:r>
              <a:rPr lang="en-GB" dirty="0" smtClean="0"/>
              <a:t>Eight level</a:t>
            </a:r>
          </a:p>
          <a:p>
            <a:pPr lvl="8"/>
            <a:r>
              <a:rPr lang="en-GB" dirty="0" smtClean="0"/>
              <a:t>Ninth level</a:t>
            </a:r>
            <a:endParaRPr lang="en-GB" dirty="0"/>
          </a:p>
        </p:txBody>
      </p:sp>
    </p:spTree>
    <p:extLst>
      <p:ext uri="{BB962C8B-B14F-4D97-AF65-F5344CB8AC3E}">
        <p14:creationId xmlns="" xmlns:p14="http://schemas.microsoft.com/office/powerpoint/2010/main" val="4095822333"/>
      </p:ext>
    </p:extLst>
  </p:cSld>
  <p:clrMapOvr>
    <a:masterClrMapping/>
  </p:clrMapOvr>
  <p:extLst mod="1">
    <p:ext uri="{DCECCB84-F9BA-43D5-87BE-67443E8EF086}">
      <p15:sldGuideLst xmlns="" xmlns:p15="http://schemas.microsoft.com/office/powerpoint/2012/main">
        <p15:guide id="1" pos="3299">
          <p15:clr>
            <a:srgbClr val="FBAE40"/>
          </p15:clr>
        </p15:guide>
        <p15:guide id="2" pos="3436">
          <p15:clr>
            <a:srgbClr val="FBAE40"/>
          </p15:clr>
        </p15:guide>
        <p15:guide id="3" orient="horz" pos="1383">
          <p15:clr>
            <a:srgbClr val="FBAE40"/>
          </p15:clr>
        </p15:guide>
        <p15:guide id="4" orient="horz" pos="1077">
          <p15:clr>
            <a:srgbClr val="FBAE40"/>
          </p15:clr>
        </p15:guide>
        <p15:guide id="5" orient="horz" pos="4195">
          <p15:clr>
            <a:srgbClr val="FBAE40"/>
          </p15:clr>
        </p15:guide>
        <p15:guide id="8" pos="1752">
          <p15:clr>
            <a:srgbClr val="FBAE40"/>
          </p15:clr>
        </p15:guide>
        <p15:guide id="9" pos="1887">
          <p15:clr>
            <a:srgbClr val="FBAE40"/>
          </p15:clr>
        </p15:guide>
        <p15:guide id="10" pos="4847">
          <p15:clr>
            <a:srgbClr val="FBAE40"/>
          </p15:clr>
        </p15:guide>
        <p15:guide id="11" pos="4983">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Key message + four placeholders">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smtClean="0"/>
              <a:t>Click to edit Master title style</a:t>
            </a:r>
            <a:endParaRPr lang="en-GB" dirty="0"/>
          </a:p>
        </p:txBody>
      </p:sp>
      <p:grpSp>
        <p:nvGrpSpPr>
          <p:cNvPr id="12" name="Group 11"/>
          <p:cNvGrpSpPr/>
          <p:nvPr userDrawn="1">
            <p:custDataLst>
              <p:tags r:id="rId2"/>
            </p:custDataLst>
          </p:nvPr>
        </p:nvGrpSpPr>
        <p:grpSpPr>
          <a:xfrm>
            <a:off x="540000" y="450000"/>
            <a:ext cx="9612000" cy="1260000"/>
            <a:chOff x="540000" y="450000"/>
            <a:chExt cx="9612000" cy="1260000"/>
          </a:xfrm>
        </p:grpSpPr>
        <p:cxnSp>
          <p:nvCxnSpPr>
            <p:cNvPr id="13" name="Straight Connector 12"/>
            <p:cNvCxnSpPr>
              <a:cxnSpLocks/>
            </p:cNvCxnSpPr>
            <p:nvPr userDrawn="1"/>
          </p:nvCxnSpPr>
          <p:spPr>
            <a:xfrm>
              <a:off x="540000" y="450000"/>
              <a:ext cx="9612000" cy="0"/>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a:cxnSpLocks/>
            </p:cNvCxnSpPr>
            <p:nvPr userDrawn="1"/>
          </p:nvCxnSpPr>
          <p:spPr>
            <a:xfrm>
              <a:off x="540000" y="1710000"/>
              <a:ext cx="9612000" cy="0"/>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grpSp>
      <p:sp>
        <p:nvSpPr>
          <p:cNvPr id="15" name="Text Placeholder 4"/>
          <p:cNvSpPr>
            <a:spLocks noGrp="1"/>
          </p:cNvSpPr>
          <p:nvPr>
            <p:ph type="body" sz="quarter" idx="16" hasCustomPrompt="1"/>
            <p:custDataLst>
              <p:tags r:id="rId3"/>
            </p:custDataLst>
          </p:nvPr>
        </p:nvSpPr>
        <p:spPr>
          <a:xfrm>
            <a:off x="539750" y="2195513"/>
            <a:ext cx="9612313" cy="1079500"/>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en-GB" dirty="0" smtClean="0"/>
              <a:t>Text</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a:p>
            <a:pPr lvl="5"/>
            <a:r>
              <a:rPr lang="en-GB" dirty="0" smtClean="0"/>
              <a:t>Sixth level</a:t>
            </a:r>
          </a:p>
          <a:p>
            <a:pPr lvl="6"/>
            <a:r>
              <a:rPr lang="en-GB" dirty="0" smtClean="0"/>
              <a:t>Seventh level</a:t>
            </a:r>
          </a:p>
          <a:p>
            <a:pPr lvl="7"/>
            <a:r>
              <a:rPr lang="en-GB" dirty="0" smtClean="0"/>
              <a:t>Eight level</a:t>
            </a:r>
          </a:p>
          <a:p>
            <a:pPr lvl="8"/>
            <a:r>
              <a:rPr lang="en-GB" dirty="0" smtClean="0"/>
              <a:t>Ninth level</a:t>
            </a:r>
            <a:endParaRPr lang="en-GB" dirty="0"/>
          </a:p>
        </p:txBody>
      </p:sp>
      <p:sp>
        <p:nvSpPr>
          <p:cNvPr id="16" name="Text Placeholder 4"/>
          <p:cNvSpPr>
            <a:spLocks noGrp="1"/>
          </p:cNvSpPr>
          <p:nvPr>
            <p:ph type="body" sz="quarter" idx="17" hasCustomPrompt="1"/>
            <p:custDataLst>
              <p:tags r:id="rId4"/>
            </p:custDataLst>
          </p:nvPr>
        </p:nvSpPr>
        <p:spPr>
          <a:xfrm>
            <a:off x="539999" y="3383925"/>
            <a:ext cx="4697164" cy="1584000"/>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en-GB" dirty="0" smtClean="0"/>
              <a:t>Text</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a:p>
            <a:pPr lvl="5"/>
            <a:r>
              <a:rPr lang="en-GB" dirty="0" smtClean="0"/>
              <a:t>Sixth level</a:t>
            </a:r>
          </a:p>
          <a:p>
            <a:pPr lvl="6"/>
            <a:r>
              <a:rPr lang="en-GB" dirty="0" smtClean="0"/>
              <a:t>Seventh level</a:t>
            </a:r>
          </a:p>
          <a:p>
            <a:pPr lvl="7"/>
            <a:r>
              <a:rPr lang="en-GB" dirty="0" smtClean="0"/>
              <a:t>Eight level</a:t>
            </a:r>
          </a:p>
          <a:p>
            <a:pPr lvl="8"/>
            <a:r>
              <a:rPr lang="en-GB" dirty="0" smtClean="0"/>
              <a:t>Ninth level</a:t>
            </a:r>
            <a:endParaRPr lang="en-GB" dirty="0"/>
          </a:p>
        </p:txBody>
      </p:sp>
      <p:sp>
        <p:nvSpPr>
          <p:cNvPr id="17" name="Text Placeholder 4"/>
          <p:cNvSpPr>
            <a:spLocks noGrp="1"/>
          </p:cNvSpPr>
          <p:nvPr>
            <p:ph type="body" sz="quarter" idx="15" hasCustomPrompt="1"/>
            <p:custDataLst>
              <p:tags r:id="rId5"/>
            </p:custDataLst>
          </p:nvPr>
        </p:nvSpPr>
        <p:spPr>
          <a:xfrm>
            <a:off x="5454000" y="3383924"/>
            <a:ext cx="4697164" cy="1584000"/>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en-GB" dirty="0" smtClean="0"/>
              <a:t>Text</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a:p>
            <a:pPr lvl="5"/>
            <a:r>
              <a:rPr lang="en-GB" dirty="0" smtClean="0"/>
              <a:t>Sixth level</a:t>
            </a:r>
          </a:p>
          <a:p>
            <a:pPr lvl="6"/>
            <a:r>
              <a:rPr lang="en-GB" dirty="0" smtClean="0"/>
              <a:t>Seventh level</a:t>
            </a:r>
          </a:p>
          <a:p>
            <a:pPr lvl="7"/>
            <a:r>
              <a:rPr lang="en-GB" dirty="0" smtClean="0"/>
              <a:t>Eight level</a:t>
            </a:r>
          </a:p>
          <a:p>
            <a:pPr lvl="8"/>
            <a:r>
              <a:rPr lang="en-GB" dirty="0" smtClean="0"/>
              <a:t>Ninth level</a:t>
            </a:r>
            <a:endParaRPr lang="en-GB" dirty="0"/>
          </a:p>
        </p:txBody>
      </p:sp>
      <p:sp>
        <p:nvSpPr>
          <p:cNvPr id="18" name="Text Placeholder 4"/>
          <p:cNvSpPr>
            <a:spLocks noGrp="1"/>
          </p:cNvSpPr>
          <p:nvPr>
            <p:ph type="body" sz="quarter" idx="18" hasCustomPrompt="1"/>
            <p:custDataLst>
              <p:tags r:id="rId6"/>
            </p:custDataLst>
          </p:nvPr>
        </p:nvSpPr>
        <p:spPr>
          <a:xfrm>
            <a:off x="539999" y="5075563"/>
            <a:ext cx="4697164" cy="1584000"/>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en-GB" dirty="0" smtClean="0"/>
              <a:t>Text</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a:p>
            <a:pPr lvl="5"/>
            <a:r>
              <a:rPr lang="en-GB" dirty="0" smtClean="0"/>
              <a:t>Sixth level</a:t>
            </a:r>
          </a:p>
          <a:p>
            <a:pPr lvl="6"/>
            <a:r>
              <a:rPr lang="en-GB" dirty="0" smtClean="0"/>
              <a:t>Seventh level</a:t>
            </a:r>
          </a:p>
          <a:p>
            <a:pPr lvl="7"/>
            <a:r>
              <a:rPr lang="en-GB" dirty="0" smtClean="0"/>
              <a:t>Eight level</a:t>
            </a:r>
          </a:p>
          <a:p>
            <a:pPr lvl="8"/>
            <a:r>
              <a:rPr lang="en-GB" dirty="0" smtClean="0"/>
              <a:t>Ninth level</a:t>
            </a:r>
            <a:endParaRPr lang="en-GB" dirty="0"/>
          </a:p>
        </p:txBody>
      </p:sp>
      <p:sp>
        <p:nvSpPr>
          <p:cNvPr id="19" name="Text Placeholder 4"/>
          <p:cNvSpPr>
            <a:spLocks noGrp="1"/>
          </p:cNvSpPr>
          <p:nvPr>
            <p:ph type="body" sz="quarter" idx="19" hasCustomPrompt="1"/>
            <p:custDataLst>
              <p:tags r:id="rId7"/>
            </p:custDataLst>
          </p:nvPr>
        </p:nvSpPr>
        <p:spPr>
          <a:xfrm>
            <a:off x="5454000" y="5075563"/>
            <a:ext cx="4697164" cy="1584000"/>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en-GB" dirty="0" smtClean="0"/>
              <a:t>Text</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a:p>
            <a:pPr lvl="5"/>
            <a:r>
              <a:rPr lang="en-GB" dirty="0" smtClean="0"/>
              <a:t>Sixth level</a:t>
            </a:r>
          </a:p>
          <a:p>
            <a:pPr lvl="6"/>
            <a:r>
              <a:rPr lang="en-GB" dirty="0" smtClean="0"/>
              <a:t>Seventh level</a:t>
            </a:r>
          </a:p>
          <a:p>
            <a:pPr lvl="7"/>
            <a:r>
              <a:rPr lang="en-GB" dirty="0" smtClean="0"/>
              <a:t>Eight level</a:t>
            </a:r>
          </a:p>
          <a:p>
            <a:pPr lvl="8"/>
            <a:r>
              <a:rPr lang="en-GB" dirty="0" smtClean="0"/>
              <a:t>Ninth level</a:t>
            </a:r>
            <a:endParaRPr lang="en-GB" dirty="0"/>
          </a:p>
        </p:txBody>
      </p:sp>
      <p:sp>
        <p:nvSpPr>
          <p:cNvPr id="21" name="Slide Number Placeholder 7"/>
          <p:cNvSpPr>
            <a:spLocks noGrp="1"/>
          </p:cNvSpPr>
          <p:nvPr>
            <p:ph type="sldNum" sz="quarter" idx="11"/>
            <p:custDataLst>
              <p:tags r:id="rId8"/>
            </p:custDataLst>
          </p:nvPr>
        </p:nvSpPr>
        <p:spPr>
          <a:xfrm>
            <a:off x="9918701" y="7128000"/>
            <a:ext cx="233298" cy="93600"/>
          </a:xfrm>
        </p:spPr>
        <p:txBody>
          <a:bodyPr/>
          <a:lstStyle/>
          <a:p>
            <a:fld id="{37B4438D-29B8-4FC7-9D64-F44FE400D0A9}" type="slidenum">
              <a:rPr lang="en-GB" smtClean="0"/>
              <a:pPr/>
              <a:t>‹#›</a:t>
            </a:fld>
            <a:endParaRPr lang="en-GB" dirty="0"/>
          </a:p>
        </p:txBody>
      </p:sp>
      <p:cxnSp>
        <p:nvCxnSpPr>
          <p:cNvPr id="23" name="Straight Connector 22"/>
          <p:cNvCxnSpPr>
            <a:cxnSpLocks/>
          </p:cNvCxnSpPr>
          <p:nvPr userDrawn="1">
            <p:custDataLst>
              <p:tags r:id="rId9"/>
            </p:custDataLst>
          </p:nvPr>
        </p:nvCxnSpPr>
        <p:spPr>
          <a:xfrm>
            <a:off x="8171999" y="6984000"/>
            <a:ext cx="1980000" cy="0"/>
          </a:xfrm>
          <a:prstGeom prst="line">
            <a:avLst/>
          </a:prstGeom>
          <a:ln w="19050" cap="flat">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1193193936"/>
      </p:ext>
    </p:extLst>
  </p:cSld>
  <p:clrMapOvr>
    <a:masterClrMapping/>
  </p:clrMapOvr>
  <p:extLst mod="1">
    <p:ext uri="{DCECCB84-F9BA-43D5-87BE-67443E8EF086}">
      <p15:sldGuideLst xmlns="" xmlns:p15="http://schemas.microsoft.com/office/powerpoint/2012/main">
        <p15:guide id="1" pos="3299">
          <p15:clr>
            <a:srgbClr val="FBAE40"/>
          </p15:clr>
        </p15:guide>
        <p15:guide id="2" pos="3436">
          <p15:clr>
            <a:srgbClr val="FBAE40"/>
          </p15:clr>
        </p15:guide>
        <p15:guide id="3" orient="horz" pos="1383">
          <p15:clr>
            <a:srgbClr val="FBAE40"/>
          </p15:clr>
        </p15:guide>
        <p15:guide id="5" orient="horz" pos="4195">
          <p15:clr>
            <a:srgbClr val="FBAE40"/>
          </p15:clr>
        </p15:guide>
        <p15:guide id="7" orient="horz" pos="1077">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Picture">
    <p:spTree>
      <p:nvGrpSpPr>
        <p:cNvPr id="1" name=""/>
        <p:cNvGrpSpPr/>
        <p:nvPr/>
      </p:nvGrpSpPr>
      <p:grpSpPr>
        <a:xfrm>
          <a:off x="0" y="0"/>
          <a:ext cx="0" cy="0"/>
          <a:chOff x="0" y="0"/>
          <a:chExt cx="0" cy="0"/>
        </a:xfrm>
      </p:grpSpPr>
      <p:sp>
        <p:nvSpPr>
          <p:cNvPr id="3" name="Picture Placeholder 2"/>
          <p:cNvSpPr>
            <a:spLocks noGrp="1"/>
          </p:cNvSpPr>
          <p:nvPr>
            <p:ph type="pic" sz="quarter" idx="10" hasCustomPrompt="1"/>
            <p:custDataLst>
              <p:tags r:id="rId1"/>
            </p:custDataLst>
          </p:nvPr>
        </p:nvSpPr>
        <p:spPr>
          <a:xfrm>
            <a:off x="538163" y="539750"/>
            <a:ext cx="9612000" cy="6443663"/>
          </a:xfrm>
          <a:solidFill>
            <a:schemeClr val="accent6"/>
          </a:solidFill>
        </p:spPr>
        <p:txBody>
          <a:bodyPr/>
          <a:lstStyle>
            <a:lvl1pPr>
              <a:defRPr/>
            </a:lvl1pPr>
          </a:lstStyle>
          <a:p>
            <a:r>
              <a:rPr lang="en-US" dirty="0"/>
              <a:t>Click ‘Insert Image’ from the ribbon</a:t>
            </a:r>
            <a:endParaRPr lang="en-GB" dirty="0"/>
          </a:p>
        </p:txBody>
      </p:sp>
    </p:spTree>
    <p:extLst>
      <p:ext uri="{BB962C8B-B14F-4D97-AF65-F5344CB8AC3E}">
        <p14:creationId xmlns="" xmlns:p14="http://schemas.microsoft.com/office/powerpoint/2010/main" val="1875686889"/>
      </p:ext>
    </p:extLst>
  </p:cSld>
  <p:clrMapOvr>
    <a:masterClrMapping/>
  </p:clrMapOvr>
  <p:extLst mod="1">
    <p:ext uri="{DCECCB84-F9BA-43D5-87BE-67443E8EF086}">
      <p15:sldGuideLst xmlns="" xmlns:p15="http://schemas.microsoft.com/office/powerpoint/2012/main"/>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wo CVs + introduction">
    <p:spTree>
      <p:nvGrpSpPr>
        <p:cNvPr id="1" name=""/>
        <p:cNvGrpSpPr/>
        <p:nvPr/>
      </p:nvGrpSpPr>
      <p:grpSpPr>
        <a:xfrm>
          <a:off x="0" y="0"/>
          <a:ext cx="0" cy="0"/>
          <a:chOff x="0" y="0"/>
          <a:chExt cx="0" cy="0"/>
        </a:xfrm>
      </p:grpSpPr>
      <p:sp>
        <p:nvSpPr>
          <p:cNvPr id="6" name="Text Placeholder 5"/>
          <p:cNvSpPr>
            <a:spLocks noGrp="1"/>
          </p:cNvSpPr>
          <p:nvPr>
            <p:ph type="body" sz="quarter" idx="20" hasCustomPrompt="1"/>
            <p:custDataLst>
              <p:tags r:id="rId1"/>
            </p:custDataLst>
          </p:nvPr>
        </p:nvSpPr>
        <p:spPr>
          <a:xfrm>
            <a:off x="539999" y="2195513"/>
            <a:ext cx="3060000" cy="4464413"/>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en-GB" dirty="0" smtClean="0"/>
              <a:t>Text</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a:p>
            <a:pPr lvl="5"/>
            <a:r>
              <a:rPr lang="en-GB" dirty="0" smtClean="0"/>
              <a:t>Sixth level</a:t>
            </a:r>
          </a:p>
          <a:p>
            <a:pPr lvl="6"/>
            <a:r>
              <a:rPr lang="en-GB" dirty="0" smtClean="0"/>
              <a:t>Seventh level</a:t>
            </a:r>
          </a:p>
          <a:p>
            <a:pPr lvl="7"/>
            <a:r>
              <a:rPr lang="en-GB" dirty="0" smtClean="0"/>
              <a:t>Eight level</a:t>
            </a:r>
          </a:p>
          <a:p>
            <a:pPr lvl="8"/>
            <a:r>
              <a:rPr lang="en-GB" dirty="0" smtClean="0"/>
              <a:t>Ninth level</a:t>
            </a:r>
            <a:endParaRPr lang="en-GB" dirty="0"/>
          </a:p>
        </p:txBody>
      </p:sp>
      <p:sp>
        <p:nvSpPr>
          <p:cNvPr id="16" name="Text Placeholder 5"/>
          <p:cNvSpPr>
            <a:spLocks noGrp="1"/>
          </p:cNvSpPr>
          <p:nvPr>
            <p:ph type="body" sz="quarter" idx="21" hasCustomPrompt="1"/>
            <p:custDataLst>
              <p:tags r:id="rId2"/>
            </p:custDataLst>
          </p:nvPr>
        </p:nvSpPr>
        <p:spPr>
          <a:xfrm>
            <a:off x="3816700" y="3383926"/>
            <a:ext cx="3077814" cy="3276000"/>
          </a:xfrm>
        </p:spPr>
        <p:txBody>
          <a:bodyPr/>
          <a:lstStyle>
            <a:lvl1pPr marL="0" indent="0">
              <a:buFont typeface="Arial" panose="020B0604020202020204" pitchFamily="34" charset="0"/>
              <a:buNone/>
              <a:defRPr sz="900" b="1">
                <a:solidFill>
                  <a:schemeClr val="accent3"/>
                </a:solidFill>
              </a:defRPr>
            </a:lvl1pPr>
            <a:lvl2pPr marL="0" indent="0">
              <a:buFont typeface="Arial" panose="020B0604020202020204" pitchFamily="34" charset="0"/>
              <a:buNone/>
              <a:defRPr sz="900" b="0">
                <a:solidFill>
                  <a:schemeClr val="tx1"/>
                </a:solidFill>
              </a:defRPr>
            </a:lvl2pPr>
            <a:lvl3pPr marL="180000" indent="-180000">
              <a:buFont typeface="Arial" panose="020B0604020202020204" pitchFamily="34" charset="0"/>
              <a:buChar char="•"/>
              <a:defRPr sz="900" b="0">
                <a:solidFill>
                  <a:schemeClr val="tx1"/>
                </a:solidFill>
              </a:defRPr>
            </a:lvl3pPr>
            <a:lvl4pPr marL="180000" indent="-180000">
              <a:buFont typeface="Arial" panose="020B0604020202020204" pitchFamily="34" charset="0"/>
              <a:buChar char="•"/>
              <a:defRPr sz="900" b="0">
                <a:solidFill>
                  <a:schemeClr val="tx1"/>
                </a:solidFill>
              </a:defRPr>
            </a:lvl4pPr>
            <a:lvl5pPr marL="180000" indent="-180000">
              <a:buFont typeface="Arial" panose="020B0604020202020204" pitchFamily="34" charset="0"/>
              <a:buChar char="•"/>
              <a:defRPr sz="900" b="0">
                <a:solidFill>
                  <a:schemeClr val="tx1"/>
                </a:solidFill>
              </a:defRPr>
            </a:lvl5pPr>
            <a:lvl6pPr marL="180000" indent="-180000">
              <a:buFont typeface="Arial" panose="020B0604020202020204" pitchFamily="34" charset="0"/>
              <a:buChar char="•"/>
              <a:defRPr sz="900" b="0">
                <a:solidFill>
                  <a:schemeClr val="tx1"/>
                </a:solidFill>
              </a:defRPr>
            </a:lvl6pPr>
            <a:lvl7pPr marL="180000" indent="-180000">
              <a:buFont typeface="Arial" panose="020B0604020202020204" pitchFamily="34" charset="0"/>
              <a:buChar char="•"/>
              <a:defRPr sz="900" b="0">
                <a:solidFill>
                  <a:schemeClr val="tx1"/>
                </a:solidFill>
              </a:defRPr>
            </a:lvl7pPr>
            <a:lvl8pPr marL="180000" indent="-180000">
              <a:buFont typeface="Arial" panose="020B0604020202020204" pitchFamily="34" charset="0"/>
              <a:buChar char="•"/>
              <a:defRPr sz="900" b="0">
                <a:solidFill>
                  <a:schemeClr val="tx1"/>
                </a:solidFill>
              </a:defRPr>
            </a:lvl8pPr>
            <a:lvl9pPr marL="180000" indent="-180000">
              <a:buFont typeface="Arial" panose="020B0604020202020204" pitchFamily="34" charset="0"/>
              <a:buChar char="•"/>
              <a:defRPr sz="900" b="0">
                <a:solidFill>
                  <a:schemeClr val="tx1"/>
                </a:solidFill>
              </a:defRPr>
            </a:lvl9pPr>
          </a:lstStyle>
          <a:p>
            <a:pPr lvl="0"/>
            <a:r>
              <a:rPr lang="en-GB" dirty="0" smtClean="0"/>
              <a:t>Text</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a:p>
            <a:pPr lvl="5"/>
            <a:r>
              <a:rPr lang="en-GB" dirty="0" smtClean="0"/>
              <a:t>Sixth level</a:t>
            </a:r>
          </a:p>
          <a:p>
            <a:pPr lvl="6"/>
            <a:r>
              <a:rPr lang="en-GB" dirty="0" smtClean="0"/>
              <a:t>Seventh level</a:t>
            </a:r>
          </a:p>
          <a:p>
            <a:pPr lvl="7"/>
            <a:r>
              <a:rPr lang="en-GB" dirty="0" smtClean="0"/>
              <a:t>Eight level</a:t>
            </a:r>
          </a:p>
          <a:p>
            <a:pPr lvl="8"/>
            <a:r>
              <a:rPr lang="en-GB" dirty="0" smtClean="0"/>
              <a:t>Ninth level</a:t>
            </a:r>
            <a:endParaRPr lang="en-GB" dirty="0"/>
          </a:p>
        </p:txBody>
      </p:sp>
      <p:sp>
        <p:nvSpPr>
          <p:cNvPr id="19" name="Picture Placeholder 17"/>
          <p:cNvSpPr>
            <a:spLocks noGrp="1"/>
          </p:cNvSpPr>
          <p:nvPr>
            <p:ph type="pic" sz="quarter" idx="24" hasCustomPrompt="1"/>
            <p:custDataLst>
              <p:tags r:id="rId3"/>
            </p:custDataLst>
          </p:nvPr>
        </p:nvSpPr>
        <p:spPr>
          <a:xfrm>
            <a:off x="3816700" y="2195513"/>
            <a:ext cx="936000" cy="936000"/>
          </a:xfrm>
          <a:prstGeom prst="ellipse">
            <a:avLst/>
          </a:prstGeom>
          <a:ln w="57150">
            <a:solidFill>
              <a:schemeClr val="accent6"/>
            </a:solidFill>
          </a:ln>
        </p:spPr>
        <p:txBody>
          <a:bodyPr anchor="ctr"/>
          <a:lstStyle>
            <a:lvl1pPr algn="ctr">
              <a:defRPr sz="1000"/>
            </a:lvl1pPr>
          </a:lstStyle>
          <a:p>
            <a:r>
              <a:rPr lang="en-US" dirty="0"/>
              <a:t>Click ‘Insert Image’ from the ribbon</a:t>
            </a:r>
            <a:endParaRPr lang="en-GB" dirty="0"/>
          </a:p>
        </p:txBody>
      </p:sp>
      <p:sp>
        <p:nvSpPr>
          <p:cNvPr id="20" name="Picture Placeholder 17"/>
          <p:cNvSpPr>
            <a:spLocks noGrp="1"/>
          </p:cNvSpPr>
          <p:nvPr>
            <p:ph type="pic" sz="quarter" idx="25" hasCustomPrompt="1"/>
            <p:custDataLst>
              <p:tags r:id="rId4"/>
            </p:custDataLst>
          </p:nvPr>
        </p:nvSpPr>
        <p:spPr>
          <a:xfrm>
            <a:off x="7091363" y="2195513"/>
            <a:ext cx="936000" cy="936000"/>
          </a:xfrm>
          <a:prstGeom prst="ellipse">
            <a:avLst/>
          </a:prstGeom>
          <a:ln w="57150">
            <a:solidFill>
              <a:schemeClr val="accent6"/>
            </a:solidFill>
          </a:ln>
        </p:spPr>
        <p:txBody>
          <a:bodyPr anchor="ctr"/>
          <a:lstStyle>
            <a:lvl1pPr algn="ctr">
              <a:defRPr sz="1000"/>
            </a:lvl1pPr>
          </a:lstStyle>
          <a:p>
            <a:r>
              <a:rPr lang="en-US" dirty="0"/>
              <a:t>Click ‘Insert Image’ from the ribbon</a:t>
            </a:r>
            <a:endParaRPr lang="en-GB" dirty="0"/>
          </a:p>
        </p:txBody>
      </p:sp>
      <p:grpSp>
        <p:nvGrpSpPr>
          <p:cNvPr id="21" name="Group 20"/>
          <p:cNvGrpSpPr/>
          <p:nvPr userDrawn="1">
            <p:custDataLst>
              <p:tags r:id="rId5"/>
            </p:custDataLst>
          </p:nvPr>
        </p:nvGrpSpPr>
        <p:grpSpPr>
          <a:xfrm>
            <a:off x="540000" y="450000"/>
            <a:ext cx="9612000" cy="1260000"/>
            <a:chOff x="540000" y="450000"/>
            <a:chExt cx="9612000" cy="1260000"/>
          </a:xfrm>
        </p:grpSpPr>
        <p:cxnSp>
          <p:nvCxnSpPr>
            <p:cNvPr id="22" name="Straight Connector 21"/>
            <p:cNvCxnSpPr>
              <a:cxnSpLocks/>
            </p:cNvCxnSpPr>
            <p:nvPr userDrawn="1"/>
          </p:nvCxnSpPr>
          <p:spPr>
            <a:xfrm>
              <a:off x="540000" y="450000"/>
              <a:ext cx="9612000" cy="0"/>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a:cxnSpLocks/>
            </p:cNvCxnSpPr>
            <p:nvPr userDrawn="1"/>
          </p:nvCxnSpPr>
          <p:spPr>
            <a:xfrm>
              <a:off x="540000" y="1710000"/>
              <a:ext cx="9612000" cy="0"/>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custDataLst>
              <p:tags r:id="rId6"/>
            </p:custDataLst>
          </p:nvPr>
        </p:nvSpPr>
        <p:spPr>
          <a:xfrm>
            <a:off x="540000" y="540000"/>
            <a:ext cx="9612000" cy="1170000"/>
          </a:xfrm>
        </p:spPr>
        <p:txBody>
          <a:bodyPr/>
          <a:lstStyle/>
          <a:p>
            <a:r>
              <a:rPr lang="en-US" smtClean="0"/>
              <a:t>Click to edit Master title style</a:t>
            </a:r>
            <a:endParaRPr lang="en-GB" dirty="0"/>
          </a:p>
        </p:txBody>
      </p:sp>
      <p:sp>
        <p:nvSpPr>
          <p:cNvPr id="24" name="Text Placeholder 5">
            <a:extLst>
              <a:ext uri="{FF2B5EF4-FFF2-40B4-BE49-F238E27FC236}">
                <a16:creationId xmlns="" xmlns:a16="http://schemas.microsoft.com/office/drawing/2014/main" id="{BB427F1A-C7C2-4DC7-91CF-B7E3B3CF4EAA}"/>
              </a:ext>
            </a:extLst>
          </p:cNvPr>
          <p:cNvSpPr>
            <a:spLocks noGrp="1"/>
          </p:cNvSpPr>
          <p:nvPr>
            <p:ph type="body" sz="quarter" idx="27" hasCustomPrompt="1"/>
            <p:custDataLst>
              <p:tags r:id="rId7"/>
            </p:custDataLst>
          </p:nvPr>
        </p:nvSpPr>
        <p:spPr>
          <a:xfrm>
            <a:off x="7092000" y="3383926"/>
            <a:ext cx="3060000" cy="3276000"/>
          </a:xfrm>
        </p:spPr>
        <p:txBody>
          <a:bodyPr/>
          <a:lstStyle>
            <a:lvl1pPr marL="0" indent="0">
              <a:buFont typeface="Arial" panose="020B0604020202020204" pitchFamily="34" charset="0"/>
              <a:buNone/>
              <a:defRPr sz="900" b="1">
                <a:solidFill>
                  <a:schemeClr val="accent3"/>
                </a:solidFill>
              </a:defRPr>
            </a:lvl1pPr>
            <a:lvl2pPr marL="0" indent="0">
              <a:buFont typeface="Arial" panose="020B0604020202020204" pitchFamily="34" charset="0"/>
              <a:buNone/>
              <a:defRPr sz="900" b="0">
                <a:solidFill>
                  <a:schemeClr val="tx1"/>
                </a:solidFill>
              </a:defRPr>
            </a:lvl2pPr>
            <a:lvl3pPr marL="180000" indent="-180000">
              <a:buFont typeface="Arial" panose="020B0604020202020204" pitchFamily="34" charset="0"/>
              <a:buChar char="•"/>
              <a:defRPr sz="900" b="0">
                <a:solidFill>
                  <a:schemeClr val="tx1"/>
                </a:solidFill>
              </a:defRPr>
            </a:lvl3pPr>
            <a:lvl4pPr marL="180000" indent="-180000">
              <a:buFont typeface="Arial" panose="020B0604020202020204" pitchFamily="34" charset="0"/>
              <a:buChar char="•"/>
              <a:defRPr sz="900" b="0">
                <a:solidFill>
                  <a:schemeClr val="tx1"/>
                </a:solidFill>
              </a:defRPr>
            </a:lvl4pPr>
            <a:lvl5pPr marL="180000" indent="-180000">
              <a:buFont typeface="Arial" panose="020B0604020202020204" pitchFamily="34" charset="0"/>
              <a:buChar char="•"/>
              <a:defRPr sz="900" b="0">
                <a:solidFill>
                  <a:schemeClr val="tx1"/>
                </a:solidFill>
              </a:defRPr>
            </a:lvl5pPr>
            <a:lvl6pPr marL="180000" indent="-180000">
              <a:buFont typeface="Arial" panose="020B0604020202020204" pitchFamily="34" charset="0"/>
              <a:buChar char="•"/>
              <a:defRPr sz="900" b="0">
                <a:solidFill>
                  <a:schemeClr val="tx1"/>
                </a:solidFill>
              </a:defRPr>
            </a:lvl6pPr>
            <a:lvl7pPr marL="180000" indent="-180000">
              <a:buFont typeface="Arial" panose="020B0604020202020204" pitchFamily="34" charset="0"/>
              <a:buChar char="•"/>
              <a:defRPr sz="900" b="0">
                <a:solidFill>
                  <a:schemeClr val="tx1"/>
                </a:solidFill>
              </a:defRPr>
            </a:lvl7pPr>
            <a:lvl8pPr marL="180000" indent="-180000">
              <a:buFont typeface="Arial" panose="020B0604020202020204" pitchFamily="34" charset="0"/>
              <a:buChar char="•"/>
              <a:defRPr sz="900" b="0">
                <a:solidFill>
                  <a:schemeClr val="tx1"/>
                </a:solidFill>
              </a:defRPr>
            </a:lvl8pPr>
            <a:lvl9pPr marL="180000" indent="-180000">
              <a:buFont typeface="Arial" panose="020B0604020202020204" pitchFamily="34" charset="0"/>
              <a:buChar char="•"/>
              <a:defRPr sz="900" b="0">
                <a:solidFill>
                  <a:schemeClr val="tx1"/>
                </a:solidFill>
              </a:defRPr>
            </a:lvl9pPr>
          </a:lstStyle>
          <a:p>
            <a:pPr lvl="0"/>
            <a:r>
              <a:rPr lang="en-GB" dirty="0" smtClean="0"/>
              <a:t>Text</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a:p>
            <a:pPr lvl="5"/>
            <a:r>
              <a:rPr lang="en-GB" dirty="0" smtClean="0"/>
              <a:t>Sixth level</a:t>
            </a:r>
          </a:p>
          <a:p>
            <a:pPr lvl="6"/>
            <a:r>
              <a:rPr lang="en-GB" dirty="0" smtClean="0"/>
              <a:t>Seventh level</a:t>
            </a:r>
          </a:p>
          <a:p>
            <a:pPr lvl="7"/>
            <a:r>
              <a:rPr lang="en-GB" dirty="0" smtClean="0"/>
              <a:t>Eight level</a:t>
            </a:r>
          </a:p>
          <a:p>
            <a:pPr lvl="8"/>
            <a:r>
              <a:rPr lang="en-GB" dirty="0" smtClean="0"/>
              <a:t>Ninth level</a:t>
            </a:r>
            <a:endParaRPr lang="en-GB" dirty="0"/>
          </a:p>
        </p:txBody>
      </p:sp>
      <p:sp>
        <p:nvSpPr>
          <p:cNvPr id="17" name="Slide Number Placeholder 7"/>
          <p:cNvSpPr>
            <a:spLocks noGrp="1"/>
          </p:cNvSpPr>
          <p:nvPr>
            <p:ph type="sldNum" sz="quarter" idx="11"/>
            <p:custDataLst>
              <p:tags r:id="rId8"/>
            </p:custDataLst>
          </p:nvPr>
        </p:nvSpPr>
        <p:spPr>
          <a:xfrm>
            <a:off x="9918701" y="7128000"/>
            <a:ext cx="233298" cy="93600"/>
          </a:xfrm>
        </p:spPr>
        <p:txBody>
          <a:bodyPr/>
          <a:lstStyle/>
          <a:p>
            <a:fld id="{37B4438D-29B8-4FC7-9D64-F44FE400D0A9}" type="slidenum">
              <a:rPr lang="en-GB" smtClean="0"/>
              <a:pPr/>
              <a:t>‹#›</a:t>
            </a:fld>
            <a:endParaRPr lang="en-GB" dirty="0"/>
          </a:p>
        </p:txBody>
      </p:sp>
      <p:cxnSp>
        <p:nvCxnSpPr>
          <p:cNvPr id="26" name="Straight Connector 25"/>
          <p:cNvCxnSpPr>
            <a:cxnSpLocks/>
          </p:cNvCxnSpPr>
          <p:nvPr userDrawn="1">
            <p:custDataLst>
              <p:tags r:id="rId9"/>
            </p:custDataLst>
          </p:nvPr>
        </p:nvCxnSpPr>
        <p:spPr>
          <a:xfrm>
            <a:off x="8171999" y="6984000"/>
            <a:ext cx="1980000" cy="0"/>
          </a:xfrm>
          <a:prstGeom prst="line">
            <a:avLst/>
          </a:prstGeom>
          <a:ln w="19050" cap="flat">
            <a:solidFill>
              <a:schemeClr val="accent1"/>
            </a:solidFill>
          </a:ln>
        </p:spPr>
        <p:style>
          <a:lnRef idx="1">
            <a:schemeClr val="accent1"/>
          </a:lnRef>
          <a:fillRef idx="0">
            <a:schemeClr val="accent1"/>
          </a:fillRef>
          <a:effectRef idx="0">
            <a:schemeClr val="accent1"/>
          </a:effectRef>
          <a:fontRef idx="minor">
            <a:schemeClr val="tx1"/>
          </a:fontRef>
        </p:style>
      </p:cxnSp>
      <p:sp>
        <p:nvSpPr>
          <p:cNvPr id="27" name="Text Placeholder 2">
            <a:extLst/>
          </p:cNvPr>
          <p:cNvSpPr>
            <a:spLocks noGrp="1"/>
          </p:cNvSpPr>
          <p:nvPr>
            <p:ph type="body" sz="quarter" idx="28" hasCustomPrompt="1"/>
            <p:custDataLst>
              <p:tags r:id="rId10"/>
            </p:custDataLst>
          </p:nvPr>
        </p:nvSpPr>
        <p:spPr>
          <a:xfrm>
            <a:off x="5005337" y="2195513"/>
            <a:ext cx="1889176" cy="1079500"/>
          </a:xfrm>
        </p:spPr>
        <p:txBody>
          <a:bodyPr/>
          <a:lstStyle>
            <a:lvl1pPr marL="0" indent="0">
              <a:buFont typeface="Arial" panose="020B0604020202020204" pitchFamily="34" charset="0"/>
              <a:buNone/>
              <a:defRPr sz="900" b="1">
                <a:solidFill>
                  <a:schemeClr val="tx1"/>
                </a:solidFill>
              </a:defRPr>
            </a:lvl1pPr>
            <a:lvl2pPr marL="0" indent="0">
              <a:buFont typeface="Arial" panose="020B0604020202020204" pitchFamily="34" charset="0"/>
              <a:buNone/>
              <a:defRPr sz="900" b="0">
                <a:solidFill>
                  <a:schemeClr val="tx1"/>
                </a:solidFill>
              </a:defRPr>
            </a:lvl2pPr>
            <a:lvl3pPr marL="0" indent="0">
              <a:spcAft>
                <a:spcPts val="0"/>
              </a:spcAft>
              <a:buFont typeface="Arial" panose="020B0604020202020204" pitchFamily="34" charset="0"/>
              <a:buNone/>
              <a:defRPr sz="900" b="0">
                <a:solidFill>
                  <a:schemeClr val="tx1"/>
                </a:solidFill>
              </a:defRPr>
            </a:lvl3pPr>
            <a:lvl4pPr marL="0" indent="0">
              <a:spcAft>
                <a:spcPts val="0"/>
              </a:spcAft>
              <a:buFont typeface="Arial" panose="020B0604020202020204" pitchFamily="34" charset="0"/>
              <a:buNone/>
              <a:defRPr sz="900" b="0">
                <a:solidFill>
                  <a:schemeClr val="tx1"/>
                </a:solidFill>
              </a:defRPr>
            </a:lvl4pPr>
            <a:lvl5pPr marL="0" indent="0">
              <a:spcAft>
                <a:spcPts val="0"/>
              </a:spcAft>
              <a:buFont typeface="Arial" panose="020B0604020202020204" pitchFamily="34" charset="0"/>
              <a:buNone/>
              <a:defRPr sz="900" b="0">
                <a:solidFill>
                  <a:schemeClr val="tx1"/>
                </a:solidFill>
              </a:defRPr>
            </a:lvl5pPr>
            <a:lvl6pPr marL="0" indent="0">
              <a:spcAft>
                <a:spcPts val="0"/>
              </a:spcAft>
              <a:buNone/>
              <a:defRPr sz="900" b="0">
                <a:solidFill>
                  <a:schemeClr val="tx1"/>
                </a:solidFill>
              </a:defRPr>
            </a:lvl6pPr>
            <a:lvl7pPr marL="0" indent="0">
              <a:spcAft>
                <a:spcPts val="0"/>
              </a:spcAft>
              <a:buNone/>
              <a:defRPr sz="900" b="0">
                <a:solidFill>
                  <a:schemeClr val="tx1"/>
                </a:solidFill>
              </a:defRPr>
            </a:lvl7pPr>
            <a:lvl8pPr marL="0" indent="0">
              <a:spcAft>
                <a:spcPts val="0"/>
              </a:spcAft>
              <a:buFont typeface="Arial" panose="020B0604020202020204" pitchFamily="34" charset="0"/>
              <a:buNone/>
              <a:defRPr sz="900" b="0">
                <a:solidFill>
                  <a:schemeClr val="tx1"/>
                </a:solidFill>
              </a:defRPr>
            </a:lvl8pPr>
            <a:lvl9pPr marL="0" indent="0">
              <a:spcAft>
                <a:spcPts val="0"/>
              </a:spcAft>
              <a:buFont typeface="Arial" panose="020B0604020202020204" pitchFamily="34" charset="0"/>
              <a:buNone/>
              <a:defRPr sz="900" b="0">
                <a:solidFill>
                  <a:schemeClr val="tx1"/>
                </a:solidFill>
              </a:defRPr>
            </a:lvl9pPr>
          </a:lstStyle>
          <a:p>
            <a:pPr lvl="0"/>
            <a:r>
              <a:rPr lang="en-GB" dirty="0" smtClean="0"/>
              <a:t>Text</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a:p>
            <a:pPr lvl="5"/>
            <a:r>
              <a:rPr lang="en-GB" dirty="0" smtClean="0"/>
              <a:t>Sixth level</a:t>
            </a:r>
          </a:p>
          <a:p>
            <a:pPr lvl="6"/>
            <a:r>
              <a:rPr lang="en-GB" dirty="0" smtClean="0"/>
              <a:t>Seventh level</a:t>
            </a:r>
          </a:p>
          <a:p>
            <a:pPr lvl="7"/>
            <a:r>
              <a:rPr lang="en-GB" dirty="0" smtClean="0"/>
              <a:t>Eight level</a:t>
            </a:r>
          </a:p>
          <a:p>
            <a:pPr lvl="8"/>
            <a:r>
              <a:rPr lang="en-GB" dirty="0" smtClean="0"/>
              <a:t>Ninth level</a:t>
            </a:r>
            <a:endParaRPr lang="en-GB" dirty="0"/>
          </a:p>
        </p:txBody>
      </p:sp>
      <p:sp>
        <p:nvSpPr>
          <p:cNvPr id="28" name="Text Placeholder 2">
            <a:extLst/>
          </p:cNvPr>
          <p:cNvSpPr>
            <a:spLocks noGrp="1"/>
          </p:cNvSpPr>
          <p:nvPr>
            <p:ph type="body" sz="quarter" idx="29" hasCustomPrompt="1"/>
            <p:custDataLst>
              <p:tags r:id="rId11"/>
            </p:custDataLst>
          </p:nvPr>
        </p:nvSpPr>
        <p:spPr>
          <a:xfrm>
            <a:off x="8289125" y="2195513"/>
            <a:ext cx="1862874" cy="1079500"/>
          </a:xfrm>
        </p:spPr>
        <p:txBody>
          <a:bodyPr/>
          <a:lstStyle>
            <a:lvl1pPr marL="0" indent="0">
              <a:buFont typeface="Arial" panose="020B0604020202020204" pitchFamily="34" charset="0"/>
              <a:buNone/>
              <a:defRPr sz="900" b="1">
                <a:solidFill>
                  <a:schemeClr val="tx1"/>
                </a:solidFill>
              </a:defRPr>
            </a:lvl1pPr>
            <a:lvl2pPr marL="0" indent="0">
              <a:buFont typeface="Arial" panose="020B0604020202020204" pitchFamily="34" charset="0"/>
              <a:buNone/>
              <a:defRPr sz="900" b="0">
                <a:solidFill>
                  <a:schemeClr val="tx1"/>
                </a:solidFill>
              </a:defRPr>
            </a:lvl2pPr>
            <a:lvl3pPr marL="0" indent="0">
              <a:spcAft>
                <a:spcPts val="0"/>
              </a:spcAft>
              <a:buFont typeface="Arial" panose="020B0604020202020204" pitchFamily="34" charset="0"/>
              <a:buNone/>
              <a:defRPr sz="900" b="0">
                <a:solidFill>
                  <a:schemeClr val="tx1"/>
                </a:solidFill>
              </a:defRPr>
            </a:lvl3pPr>
            <a:lvl4pPr marL="0" indent="0">
              <a:spcAft>
                <a:spcPts val="0"/>
              </a:spcAft>
              <a:buFont typeface="Arial" panose="020B0604020202020204" pitchFamily="34" charset="0"/>
              <a:buNone/>
              <a:defRPr sz="900" b="0">
                <a:solidFill>
                  <a:schemeClr val="tx1"/>
                </a:solidFill>
              </a:defRPr>
            </a:lvl4pPr>
            <a:lvl5pPr marL="0" indent="0">
              <a:spcAft>
                <a:spcPts val="0"/>
              </a:spcAft>
              <a:buFont typeface="Arial" panose="020B0604020202020204" pitchFamily="34" charset="0"/>
              <a:buNone/>
              <a:defRPr sz="900" b="0">
                <a:solidFill>
                  <a:schemeClr val="tx1"/>
                </a:solidFill>
              </a:defRPr>
            </a:lvl5pPr>
            <a:lvl6pPr marL="0" indent="0">
              <a:spcAft>
                <a:spcPts val="0"/>
              </a:spcAft>
              <a:buNone/>
              <a:defRPr sz="900" b="0">
                <a:solidFill>
                  <a:schemeClr val="tx1"/>
                </a:solidFill>
              </a:defRPr>
            </a:lvl6pPr>
            <a:lvl7pPr marL="0" indent="0">
              <a:spcAft>
                <a:spcPts val="0"/>
              </a:spcAft>
              <a:buNone/>
              <a:defRPr sz="900" b="0">
                <a:solidFill>
                  <a:schemeClr val="tx1"/>
                </a:solidFill>
              </a:defRPr>
            </a:lvl7pPr>
            <a:lvl8pPr marL="0" indent="0">
              <a:spcAft>
                <a:spcPts val="0"/>
              </a:spcAft>
              <a:buFont typeface="Arial" panose="020B0604020202020204" pitchFamily="34" charset="0"/>
              <a:buNone/>
              <a:defRPr sz="900" b="0">
                <a:solidFill>
                  <a:schemeClr val="tx1"/>
                </a:solidFill>
              </a:defRPr>
            </a:lvl8pPr>
            <a:lvl9pPr marL="0" indent="0">
              <a:spcAft>
                <a:spcPts val="0"/>
              </a:spcAft>
              <a:buFont typeface="Arial" panose="020B0604020202020204" pitchFamily="34" charset="0"/>
              <a:buNone/>
              <a:defRPr sz="900" b="0">
                <a:solidFill>
                  <a:schemeClr val="tx1"/>
                </a:solidFill>
              </a:defRPr>
            </a:lvl9pPr>
          </a:lstStyle>
          <a:p>
            <a:pPr lvl="0"/>
            <a:r>
              <a:rPr lang="en-GB" dirty="0" smtClean="0"/>
              <a:t>Text</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a:p>
            <a:pPr lvl="5"/>
            <a:r>
              <a:rPr lang="en-GB" dirty="0" smtClean="0"/>
              <a:t>Sixth level</a:t>
            </a:r>
          </a:p>
          <a:p>
            <a:pPr lvl="6"/>
            <a:r>
              <a:rPr lang="en-GB" dirty="0" smtClean="0"/>
              <a:t>Seventh level</a:t>
            </a:r>
          </a:p>
          <a:p>
            <a:pPr lvl="7"/>
            <a:r>
              <a:rPr lang="en-GB" dirty="0" smtClean="0"/>
              <a:t>Eight level</a:t>
            </a:r>
          </a:p>
          <a:p>
            <a:pPr lvl="8"/>
            <a:r>
              <a:rPr lang="en-GB" dirty="0" smtClean="0"/>
              <a:t>Ninth level</a:t>
            </a:r>
            <a:endParaRPr lang="en-GB" dirty="0"/>
          </a:p>
        </p:txBody>
      </p:sp>
    </p:spTree>
    <p:extLst>
      <p:ext uri="{BB962C8B-B14F-4D97-AF65-F5344CB8AC3E}">
        <p14:creationId xmlns="" xmlns:p14="http://schemas.microsoft.com/office/powerpoint/2010/main" val="2316533554"/>
      </p:ext>
    </p:extLst>
  </p:cSld>
  <p:clrMapOvr>
    <a:masterClrMapping/>
  </p:clrMapOvr>
  <p:extLst mod="1">
    <p:ext uri="{DCECCB84-F9BA-43D5-87BE-67443E8EF086}">
      <p15:sldGuideLst xmlns="" xmlns:p15="http://schemas.microsoft.com/office/powerpoint/2012/main">
        <p15:guide id="1" orient="horz" pos="1383">
          <p15:clr>
            <a:srgbClr val="FBAE40"/>
          </p15:clr>
        </p15:guide>
        <p15:guide id="2" pos="2267">
          <p15:clr>
            <a:srgbClr val="FBAE40"/>
          </p15:clr>
        </p15:guide>
        <p15:guide id="3" pos="2402">
          <p15:clr>
            <a:srgbClr val="FBAE40"/>
          </p15:clr>
        </p15:guide>
        <p15:guide id="4" pos="4343">
          <p15:clr>
            <a:srgbClr val="FBAE40"/>
          </p15:clr>
        </p15:guide>
        <p15:guide id="5" pos="4467">
          <p15:clr>
            <a:srgbClr val="FBAE40"/>
          </p15:clr>
        </p15:guide>
        <p15:guide id="6" orient="horz" pos="1077">
          <p15:clr>
            <a:srgbClr val="FBAE40"/>
          </p15:clr>
        </p15:guide>
        <p15:guide id="7" orient="horz" pos="4195">
          <p15:clr>
            <a:srgbClr val="FBAE40"/>
          </p15:clr>
        </p15:guide>
        <p15:guide id="11" pos="3152">
          <p15:clr>
            <a:srgbClr val="FBAE40"/>
          </p15:clr>
        </p15:guide>
        <p15:guide id="12" pos="5216">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hree CVs">
    <p:spTree>
      <p:nvGrpSpPr>
        <p:cNvPr id="1" name=""/>
        <p:cNvGrpSpPr/>
        <p:nvPr/>
      </p:nvGrpSpPr>
      <p:grpSpPr>
        <a:xfrm>
          <a:off x="0" y="0"/>
          <a:ext cx="0" cy="0"/>
          <a:chOff x="0" y="0"/>
          <a:chExt cx="0" cy="0"/>
        </a:xfrm>
      </p:grpSpPr>
      <p:sp>
        <p:nvSpPr>
          <p:cNvPr id="18" name="Picture Placeholder 17"/>
          <p:cNvSpPr>
            <a:spLocks noGrp="1"/>
          </p:cNvSpPr>
          <p:nvPr>
            <p:ph type="pic" sz="quarter" idx="23" hasCustomPrompt="1"/>
            <p:custDataLst>
              <p:tags r:id="rId1"/>
            </p:custDataLst>
          </p:nvPr>
        </p:nvSpPr>
        <p:spPr>
          <a:xfrm>
            <a:off x="539750" y="2195513"/>
            <a:ext cx="936000" cy="936000"/>
          </a:xfrm>
          <a:prstGeom prst="ellipse">
            <a:avLst/>
          </a:prstGeom>
          <a:ln w="57150">
            <a:solidFill>
              <a:schemeClr val="accent6"/>
            </a:solidFill>
          </a:ln>
        </p:spPr>
        <p:txBody>
          <a:bodyPr anchor="ctr"/>
          <a:lstStyle>
            <a:lvl1pPr algn="ctr">
              <a:defRPr sz="1000"/>
            </a:lvl1pPr>
          </a:lstStyle>
          <a:p>
            <a:r>
              <a:rPr lang="en-US" dirty="0"/>
              <a:t>Click ‘Insert Image’ from the ribbon</a:t>
            </a:r>
            <a:endParaRPr lang="en-GB" dirty="0"/>
          </a:p>
        </p:txBody>
      </p:sp>
      <p:sp>
        <p:nvSpPr>
          <p:cNvPr id="19" name="Picture Placeholder 17"/>
          <p:cNvSpPr>
            <a:spLocks noGrp="1"/>
          </p:cNvSpPr>
          <p:nvPr>
            <p:ph type="pic" sz="quarter" idx="24" hasCustomPrompt="1"/>
            <p:custDataLst>
              <p:tags r:id="rId2"/>
            </p:custDataLst>
          </p:nvPr>
        </p:nvSpPr>
        <p:spPr>
          <a:xfrm>
            <a:off x="3816700" y="2195513"/>
            <a:ext cx="936000" cy="936000"/>
          </a:xfrm>
          <a:prstGeom prst="ellipse">
            <a:avLst/>
          </a:prstGeom>
          <a:ln w="57150">
            <a:solidFill>
              <a:schemeClr val="accent6"/>
            </a:solidFill>
          </a:ln>
        </p:spPr>
        <p:txBody>
          <a:bodyPr anchor="ctr"/>
          <a:lstStyle>
            <a:lvl1pPr algn="ctr">
              <a:defRPr sz="1000"/>
            </a:lvl1pPr>
          </a:lstStyle>
          <a:p>
            <a:r>
              <a:rPr lang="en-US" dirty="0"/>
              <a:t>Click ‘Insert Image’ from the ribbon</a:t>
            </a:r>
            <a:endParaRPr lang="en-GB" dirty="0"/>
          </a:p>
        </p:txBody>
      </p:sp>
      <p:sp>
        <p:nvSpPr>
          <p:cNvPr id="20" name="Picture Placeholder 17"/>
          <p:cNvSpPr>
            <a:spLocks noGrp="1"/>
          </p:cNvSpPr>
          <p:nvPr>
            <p:ph type="pic" sz="quarter" idx="25" hasCustomPrompt="1"/>
            <p:custDataLst>
              <p:tags r:id="rId3"/>
            </p:custDataLst>
          </p:nvPr>
        </p:nvSpPr>
        <p:spPr>
          <a:xfrm>
            <a:off x="7091363" y="2195513"/>
            <a:ext cx="936000" cy="936000"/>
          </a:xfrm>
          <a:prstGeom prst="ellipse">
            <a:avLst/>
          </a:prstGeom>
          <a:ln w="57150">
            <a:solidFill>
              <a:schemeClr val="accent6"/>
            </a:solidFill>
          </a:ln>
        </p:spPr>
        <p:txBody>
          <a:bodyPr anchor="ctr"/>
          <a:lstStyle>
            <a:lvl1pPr algn="ctr">
              <a:defRPr sz="1000"/>
            </a:lvl1pPr>
          </a:lstStyle>
          <a:p>
            <a:r>
              <a:rPr lang="en-US" dirty="0"/>
              <a:t>Click ‘Insert Image’ from the ribbon</a:t>
            </a:r>
            <a:endParaRPr lang="en-GB" dirty="0"/>
          </a:p>
        </p:txBody>
      </p:sp>
      <p:grpSp>
        <p:nvGrpSpPr>
          <p:cNvPr id="21" name="Group 20"/>
          <p:cNvGrpSpPr/>
          <p:nvPr userDrawn="1">
            <p:custDataLst>
              <p:tags r:id="rId4"/>
            </p:custDataLst>
          </p:nvPr>
        </p:nvGrpSpPr>
        <p:grpSpPr>
          <a:xfrm>
            <a:off x="540000" y="450000"/>
            <a:ext cx="9612000" cy="1260000"/>
            <a:chOff x="540000" y="450000"/>
            <a:chExt cx="9612000" cy="1260000"/>
          </a:xfrm>
        </p:grpSpPr>
        <p:cxnSp>
          <p:nvCxnSpPr>
            <p:cNvPr id="22" name="Straight Connector 21"/>
            <p:cNvCxnSpPr>
              <a:cxnSpLocks/>
            </p:cNvCxnSpPr>
            <p:nvPr userDrawn="1"/>
          </p:nvCxnSpPr>
          <p:spPr>
            <a:xfrm>
              <a:off x="540000" y="450000"/>
              <a:ext cx="9612000" cy="0"/>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a:cxnSpLocks/>
            </p:cNvCxnSpPr>
            <p:nvPr userDrawn="1"/>
          </p:nvCxnSpPr>
          <p:spPr>
            <a:xfrm>
              <a:off x="540000" y="1710000"/>
              <a:ext cx="9612000" cy="0"/>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custDataLst>
              <p:tags r:id="rId5"/>
            </p:custDataLst>
          </p:nvPr>
        </p:nvSpPr>
        <p:spPr/>
        <p:txBody>
          <a:bodyPr/>
          <a:lstStyle/>
          <a:p>
            <a:r>
              <a:rPr lang="en-US" smtClean="0"/>
              <a:t>Click to edit Master title style</a:t>
            </a:r>
            <a:endParaRPr lang="en-GB" dirty="0"/>
          </a:p>
        </p:txBody>
      </p:sp>
      <p:sp>
        <p:nvSpPr>
          <p:cNvPr id="25" name="Text Placeholder 5">
            <a:extLst>
              <a:ext uri="{FF2B5EF4-FFF2-40B4-BE49-F238E27FC236}">
                <a16:creationId xmlns="" xmlns:a16="http://schemas.microsoft.com/office/drawing/2014/main" id="{E1ED589F-A6DD-41F4-AA20-A814181D5B1C}"/>
              </a:ext>
            </a:extLst>
          </p:cNvPr>
          <p:cNvSpPr>
            <a:spLocks noGrp="1"/>
          </p:cNvSpPr>
          <p:nvPr>
            <p:ph type="body" sz="quarter" idx="21" hasCustomPrompt="1"/>
            <p:custDataLst>
              <p:tags r:id="rId6"/>
            </p:custDataLst>
          </p:nvPr>
        </p:nvSpPr>
        <p:spPr>
          <a:xfrm>
            <a:off x="3816700" y="3383926"/>
            <a:ext cx="3060000" cy="3276000"/>
          </a:xfrm>
        </p:spPr>
        <p:txBody>
          <a:bodyPr/>
          <a:lstStyle>
            <a:lvl1pPr marL="0" indent="0">
              <a:buFont typeface="Arial" panose="020B0604020202020204" pitchFamily="34" charset="0"/>
              <a:buNone/>
              <a:defRPr sz="900" b="1">
                <a:solidFill>
                  <a:schemeClr val="accent3"/>
                </a:solidFill>
              </a:defRPr>
            </a:lvl1pPr>
            <a:lvl2pPr marL="0" indent="0">
              <a:buFont typeface="Arial" panose="020B0604020202020204" pitchFamily="34" charset="0"/>
              <a:buNone/>
              <a:defRPr sz="900" b="0">
                <a:solidFill>
                  <a:schemeClr val="tx1"/>
                </a:solidFill>
              </a:defRPr>
            </a:lvl2pPr>
            <a:lvl3pPr marL="180000" indent="-180000">
              <a:buFont typeface="Arial" panose="020B0604020202020204" pitchFamily="34" charset="0"/>
              <a:buChar char="•"/>
              <a:defRPr sz="900" b="0">
                <a:solidFill>
                  <a:schemeClr val="tx1"/>
                </a:solidFill>
              </a:defRPr>
            </a:lvl3pPr>
            <a:lvl4pPr marL="180000" indent="-180000">
              <a:buFont typeface="Arial" panose="020B0604020202020204" pitchFamily="34" charset="0"/>
              <a:buChar char="•"/>
              <a:defRPr sz="900" b="0">
                <a:solidFill>
                  <a:schemeClr val="tx1"/>
                </a:solidFill>
              </a:defRPr>
            </a:lvl4pPr>
            <a:lvl5pPr marL="180000" indent="-180000">
              <a:buFont typeface="Arial" panose="020B0604020202020204" pitchFamily="34" charset="0"/>
              <a:buChar char="•"/>
              <a:defRPr sz="900" b="0">
                <a:solidFill>
                  <a:schemeClr val="tx1"/>
                </a:solidFill>
              </a:defRPr>
            </a:lvl5pPr>
            <a:lvl6pPr marL="180000" indent="-180000">
              <a:buFont typeface="Arial" panose="020B0604020202020204" pitchFamily="34" charset="0"/>
              <a:buChar char="•"/>
              <a:defRPr sz="900" b="0">
                <a:solidFill>
                  <a:schemeClr val="tx1"/>
                </a:solidFill>
              </a:defRPr>
            </a:lvl6pPr>
            <a:lvl7pPr marL="180000" indent="-180000">
              <a:buFont typeface="Arial" panose="020B0604020202020204" pitchFamily="34" charset="0"/>
              <a:buChar char="•"/>
              <a:defRPr sz="900" b="0">
                <a:solidFill>
                  <a:schemeClr val="tx1"/>
                </a:solidFill>
              </a:defRPr>
            </a:lvl7pPr>
            <a:lvl8pPr marL="180000" indent="-180000">
              <a:buFont typeface="Arial" panose="020B0604020202020204" pitchFamily="34" charset="0"/>
              <a:buChar char="•"/>
              <a:defRPr sz="900" b="0">
                <a:solidFill>
                  <a:schemeClr val="tx1"/>
                </a:solidFill>
              </a:defRPr>
            </a:lvl8pPr>
            <a:lvl9pPr marL="180000" indent="-180000">
              <a:buFont typeface="Arial" panose="020B0604020202020204" pitchFamily="34" charset="0"/>
              <a:buChar char="•"/>
              <a:defRPr sz="900" b="0">
                <a:solidFill>
                  <a:schemeClr val="tx1"/>
                </a:solidFill>
              </a:defRPr>
            </a:lvl9pPr>
          </a:lstStyle>
          <a:p>
            <a:pPr lvl="0"/>
            <a:r>
              <a:rPr lang="en-GB" dirty="0" smtClean="0"/>
              <a:t>Text</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a:p>
            <a:pPr lvl="5"/>
            <a:r>
              <a:rPr lang="en-GB" dirty="0" smtClean="0"/>
              <a:t>Sixth level</a:t>
            </a:r>
          </a:p>
          <a:p>
            <a:pPr lvl="6"/>
            <a:r>
              <a:rPr lang="en-GB" dirty="0" smtClean="0"/>
              <a:t>Seventh level</a:t>
            </a:r>
          </a:p>
          <a:p>
            <a:pPr lvl="7"/>
            <a:r>
              <a:rPr lang="en-GB" dirty="0" smtClean="0"/>
              <a:t>Eight level</a:t>
            </a:r>
          </a:p>
          <a:p>
            <a:pPr lvl="8"/>
            <a:r>
              <a:rPr lang="en-GB" dirty="0" smtClean="0"/>
              <a:t>Ninth level</a:t>
            </a:r>
            <a:endParaRPr lang="en-GB" dirty="0"/>
          </a:p>
        </p:txBody>
      </p:sp>
      <p:sp>
        <p:nvSpPr>
          <p:cNvPr id="27" name="Text Placeholder 5">
            <a:extLst>
              <a:ext uri="{FF2B5EF4-FFF2-40B4-BE49-F238E27FC236}">
                <a16:creationId xmlns="" xmlns:a16="http://schemas.microsoft.com/office/drawing/2014/main" id="{04619AE2-120F-46E4-9069-84F2682FFD08}"/>
              </a:ext>
            </a:extLst>
          </p:cNvPr>
          <p:cNvSpPr>
            <a:spLocks noGrp="1"/>
          </p:cNvSpPr>
          <p:nvPr>
            <p:ph type="body" sz="quarter" idx="27" hasCustomPrompt="1"/>
            <p:custDataLst>
              <p:tags r:id="rId7"/>
            </p:custDataLst>
          </p:nvPr>
        </p:nvSpPr>
        <p:spPr>
          <a:xfrm>
            <a:off x="7092000" y="3383926"/>
            <a:ext cx="3060000" cy="3276000"/>
          </a:xfrm>
        </p:spPr>
        <p:txBody>
          <a:bodyPr/>
          <a:lstStyle>
            <a:lvl1pPr marL="0" indent="0">
              <a:buFont typeface="Arial" panose="020B0604020202020204" pitchFamily="34" charset="0"/>
              <a:buNone/>
              <a:defRPr sz="900" b="1">
                <a:solidFill>
                  <a:schemeClr val="accent3"/>
                </a:solidFill>
              </a:defRPr>
            </a:lvl1pPr>
            <a:lvl2pPr marL="0" indent="0">
              <a:buFont typeface="Arial" panose="020B0604020202020204" pitchFamily="34" charset="0"/>
              <a:buNone/>
              <a:defRPr sz="900" b="0">
                <a:solidFill>
                  <a:schemeClr val="tx1"/>
                </a:solidFill>
              </a:defRPr>
            </a:lvl2pPr>
            <a:lvl3pPr marL="180000" indent="-180000">
              <a:buFont typeface="Arial" panose="020B0604020202020204" pitchFamily="34" charset="0"/>
              <a:buChar char="•"/>
              <a:defRPr sz="900" b="0">
                <a:solidFill>
                  <a:schemeClr val="tx1"/>
                </a:solidFill>
              </a:defRPr>
            </a:lvl3pPr>
            <a:lvl4pPr marL="180000" indent="-180000">
              <a:buFont typeface="Arial" panose="020B0604020202020204" pitchFamily="34" charset="0"/>
              <a:buChar char="•"/>
              <a:defRPr sz="900" b="0">
                <a:solidFill>
                  <a:schemeClr val="tx1"/>
                </a:solidFill>
              </a:defRPr>
            </a:lvl4pPr>
            <a:lvl5pPr marL="180000" indent="-180000">
              <a:buFont typeface="Arial" panose="020B0604020202020204" pitchFamily="34" charset="0"/>
              <a:buChar char="•"/>
              <a:defRPr sz="900" b="0">
                <a:solidFill>
                  <a:schemeClr val="tx1"/>
                </a:solidFill>
              </a:defRPr>
            </a:lvl5pPr>
            <a:lvl6pPr marL="180000" indent="-180000">
              <a:buFont typeface="Arial" panose="020B0604020202020204" pitchFamily="34" charset="0"/>
              <a:buChar char="•"/>
              <a:defRPr sz="900" b="0">
                <a:solidFill>
                  <a:schemeClr val="tx1"/>
                </a:solidFill>
              </a:defRPr>
            </a:lvl6pPr>
            <a:lvl7pPr marL="180000" indent="-180000">
              <a:buFont typeface="Arial" panose="020B0604020202020204" pitchFamily="34" charset="0"/>
              <a:buChar char="•"/>
              <a:defRPr sz="900" b="0">
                <a:solidFill>
                  <a:schemeClr val="tx1"/>
                </a:solidFill>
              </a:defRPr>
            </a:lvl7pPr>
            <a:lvl8pPr marL="180000" indent="-180000">
              <a:buFont typeface="Arial" panose="020B0604020202020204" pitchFamily="34" charset="0"/>
              <a:buChar char="•"/>
              <a:defRPr sz="900" b="0">
                <a:solidFill>
                  <a:schemeClr val="tx1"/>
                </a:solidFill>
              </a:defRPr>
            </a:lvl8pPr>
            <a:lvl9pPr marL="180000" indent="-180000">
              <a:buFont typeface="Arial" panose="020B0604020202020204" pitchFamily="34" charset="0"/>
              <a:buChar char="•"/>
              <a:defRPr sz="900" b="0">
                <a:solidFill>
                  <a:schemeClr val="tx1"/>
                </a:solidFill>
              </a:defRPr>
            </a:lvl9pPr>
          </a:lstStyle>
          <a:p>
            <a:pPr lvl="0"/>
            <a:r>
              <a:rPr lang="en-GB" dirty="0" smtClean="0"/>
              <a:t>Text</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a:p>
            <a:pPr lvl="5"/>
            <a:r>
              <a:rPr lang="en-GB" dirty="0" smtClean="0"/>
              <a:t>Sixth level</a:t>
            </a:r>
          </a:p>
          <a:p>
            <a:pPr lvl="6"/>
            <a:r>
              <a:rPr lang="en-GB" dirty="0" smtClean="0"/>
              <a:t>Seventh level</a:t>
            </a:r>
          </a:p>
          <a:p>
            <a:pPr lvl="7"/>
            <a:r>
              <a:rPr lang="en-GB" dirty="0" smtClean="0"/>
              <a:t>Eight level</a:t>
            </a:r>
          </a:p>
          <a:p>
            <a:pPr lvl="8"/>
            <a:r>
              <a:rPr lang="en-GB" dirty="0" smtClean="0"/>
              <a:t>Ninth level</a:t>
            </a:r>
            <a:endParaRPr lang="en-GB" dirty="0"/>
          </a:p>
        </p:txBody>
      </p:sp>
      <p:sp>
        <p:nvSpPr>
          <p:cNvPr id="29" name="Text Placeholder 5">
            <a:extLst>
              <a:ext uri="{FF2B5EF4-FFF2-40B4-BE49-F238E27FC236}">
                <a16:creationId xmlns="" xmlns:a16="http://schemas.microsoft.com/office/drawing/2014/main" id="{0CD77C26-76DF-4951-BC00-7A72EA9929C0}"/>
              </a:ext>
            </a:extLst>
          </p:cNvPr>
          <p:cNvSpPr>
            <a:spLocks noGrp="1"/>
          </p:cNvSpPr>
          <p:nvPr>
            <p:ph type="body" sz="quarter" idx="29" hasCustomPrompt="1"/>
            <p:custDataLst>
              <p:tags r:id="rId8"/>
            </p:custDataLst>
          </p:nvPr>
        </p:nvSpPr>
        <p:spPr>
          <a:xfrm>
            <a:off x="539999" y="3383926"/>
            <a:ext cx="3060000" cy="3276000"/>
          </a:xfrm>
        </p:spPr>
        <p:txBody>
          <a:bodyPr/>
          <a:lstStyle>
            <a:lvl1pPr marL="0" indent="0">
              <a:buFont typeface="Arial" panose="020B0604020202020204" pitchFamily="34" charset="0"/>
              <a:buNone/>
              <a:defRPr sz="900" b="1">
                <a:solidFill>
                  <a:schemeClr val="accent3"/>
                </a:solidFill>
              </a:defRPr>
            </a:lvl1pPr>
            <a:lvl2pPr marL="0" indent="0">
              <a:buFont typeface="Arial" panose="020B0604020202020204" pitchFamily="34" charset="0"/>
              <a:buNone/>
              <a:defRPr sz="900" b="0">
                <a:solidFill>
                  <a:schemeClr val="tx1"/>
                </a:solidFill>
              </a:defRPr>
            </a:lvl2pPr>
            <a:lvl3pPr marL="180000" indent="-180000">
              <a:buFont typeface="Arial" panose="020B0604020202020204" pitchFamily="34" charset="0"/>
              <a:buChar char="•"/>
              <a:defRPr sz="900" b="0">
                <a:solidFill>
                  <a:schemeClr val="tx1"/>
                </a:solidFill>
              </a:defRPr>
            </a:lvl3pPr>
            <a:lvl4pPr marL="180000" indent="-180000">
              <a:buFont typeface="Arial" panose="020B0604020202020204" pitchFamily="34" charset="0"/>
              <a:buChar char="•"/>
              <a:defRPr sz="900" b="0">
                <a:solidFill>
                  <a:schemeClr val="tx1"/>
                </a:solidFill>
              </a:defRPr>
            </a:lvl4pPr>
            <a:lvl5pPr marL="180000" indent="-180000">
              <a:buFont typeface="Arial" panose="020B0604020202020204" pitchFamily="34" charset="0"/>
              <a:buChar char="•"/>
              <a:defRPr sz="900" b="0">
                <a:solidFill>
                  <a:schemeClr val="tx1"/>
                </a:solidFill>
              </a:defRPr>
            </a:lvl5pPr>
            <a:lvl6pPr marL="180000" indent="-180000">
              <a:buFont typeface="Arial" panose="020B0604020202020204" pitchFamily="34" charset="0"/>
              <a:buChar char="•"/>
              <a:defRPr sz="900" b="0">
                <a:solidFill>
                  <a:schemeClr val="tx1"/>
                </a:solidFill>
              </a:defRPr>
            </a:lvl6pPr>
            <a:lvl7pPr marL="180000" indent="-180000">
              <a:buFont typeface="Arial" panose="020B0604020202020204" pitchFamily="34" charset="0"/>
              <a:buChar char="•"/>
              <a:defRPr sz="900" b="0">
                <a:solidFill>
                  <a:schemeClr val="tx1"/>
                </a:solidFill>
              </a:defRPr>
            </a:lvl7pPr>
            <a:lvl8pPr marL="180000" indent="-180000">
              <a:buFont typeface="Arial" panose="020B0604020202020204" pitchFamily="34" charset="0"/>
              <a:buChar char="•"/>
              <a:defRPr sz="900" b="0">
                <a:solidFill>
                  <a:schemeClr val="tx1"/>
                </a:solidFill>
              </a:defRPr>
            </a:lvl8pPr>
            <a:lvl9pPr marL="180000" indent="-180000">
              <a:buFont typeface="Arial" panose="020B0604020202020204" pitchFamily="34" charset="0"/>
              <a:buChar char="•"/>
              <a:defRPr sz="900" b="0">
                <a:solidFill>
                  <a:schemeClr val="tx1"/>
                </a:solidFill>
              </a:defRPr>
            </a:lvl9pPr>
          </a:lstStyle>
          <a:p>
            <a:pPr lvl="0"/>
            <a:r>
              <a:rPr lang="en-GB" dirty="0" smtClean="0"/>
              <a:t>Text</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a:p>
            <a:pPr lvl="5"/>
            <a:r>
              <a:rPr lang="en-GB" dirty="0" smtClean="0"/>
              <a:t>Sixth level</a:t>
            </a:r>
          </a:p>
          <a:p>
            <a:pPr lvl="6"/>
            <a:r>
              <a:rPr lang="en-GB" dirty="0" smtClean="0"/>
              <a:t>Seventh level</a:t>
            </a:r>
          </a:p>
          <a:p>
            <a:pPr lvl="7"/>
            <a:r>
              <a:rPr lang="en-GB" dirty="0" smtClean="0"/>
              <a:t>Eight level</a:t>
            </a:r>
          </a:p>
          <a:p>
            <a:pPr lvl="8"/>
            <a:r>
              <a:rPr lang="en-GB" dirty="0" smtClean="0"/>
              <a:t>Ninth level</a:t>
            </a:r>
            <a:endParaRPr lang="en-GB" dirty="0"/>
          </a:p>
        </p:txBody>
      </p:sp>
      <p:sp>
        <p:nvSpPr>
          <p:cNvPr id="30" name="Slide Number Placeholder 7"/>
          <p:cNvSpPr>
            <a:spLocks noGrp="1"/>
          </p:cNvSpPr>
          <p:nvPr>
            <p:ph type="sldNum" sz="quarter" idx="11"/>
            <p:custDataLst>
              <p:tags r:id="rId9"/>
            </p:custDataLst>
          </p:nvPr>
        </p:nvSpPr>
        <p:spPr>
          <a:xfrm>
            <a:off x="9918701" y="7128000"/>
            <a:ext cx="233298" cy="93600"/>
          </a:xfrm>
        </p:spPr>
        <p:txBody>
          <a:bodyPr/>
          <a:lstStyle/>
          <a:p>
            <a:fld id="{37B4438D-29B8-4FC7-9D64-F44FE400D0A9}" type="slidenum">
              <a:rPr lang="en-GB" smtClean="0"/>
              <a:pPr/>
              <a:t>‹#›</a:t>
            </a:fld>
            <a:endParaRPr lang="en-GB" dirty="0"/>
          </a:p>
        </p:txBody>
      </p:sp>
      <p:cxnSp>
        <p:nvCxnSpPr>
          <p:cNvPr id="32" name="Straight Connector 31"/>
          <p:cNvCxnSpPr>
            <a:cxnSpLocks/>
          </p:cNvCxnSpPr>
          <p:nvPr userDrawn="1">
            <p:custDataLst>
              <p:tags r:id="rId10"/>
            </p:custDataLst>
          </p:nvPr>
        </p:nvCxnSpPr>
        <p:spPr>
          <a:xfrm>
            <a:off x="8171999" y="6984000"/>
            <a:ext cx="1980000" cy="0"/>
          </a:xfrm>
          <a:prstGeom prst="line">
            <a:avLst/>
          </a:prstGeom>
          <a:ln w="19050" cap="flat">
            <a:solidFill>
              <a:schemeClr val="accent1"/>
            </a:solidFill>
          </a:ln>
        </p:spPr>
        <p:style>
          <a:lnRef idx="1">
            <a:schemeClr val="accent1"/>
          </a:lnRef>
          <a:fillRef idx="0">
            <a:schemeClr val="accent1"/>
          </a:fillRef>
          <a:effectRef idx="0">
            <a:schemeClr val="accent1"/>
          </a:effectRef>
          <a:fontRef idx="minor">
            <a:schemeClr val="tx1"/>
          </a:fontRef>
        </p:style>
      </p:cxnSp>
      <p:sp>
        <p:nvSpPr>
          <p:cNvPr id="33" name="Text Placeholder 2">
            <a:extLst/>
          </p:cNvPr>
          <p:cNvSpPr>
            <a:spLocks noGrp="1"/>
          </p:cNvSpPr>
          <p:nvPr>
            <p:ph type="body" sz="quarter" idx="28" hasCustomPrompt="1"/>
            <p:custDataLst>
              <p:tags r:id="rId11"/>
            </p:custDataLst>
          </p:nvPr>
        </p:nvSpPr>
        <p:spPr>
          <a:xfrm>
            <a:off x="5005337" y="2195513"/>
            <a:ext cx="1889176" cy="1079500"/>
          </a:xfrm>
        </p:spPr>
        <p:txBody>
          <a:bodyPr/>
          <a:lstStyle>
            <a:lvl1pPr marL="0" indent="0">
              <a:buFont typeface="Arial" panose="020B0604020202020204" pitchFamily="34" charset="0"/>
              <a:buNone/>
              <a:defRPr sz="900" b="1">
                <a:solidFill>
                  <a:schemeClr val="tx1"/>
                </a:solidFill>
              </a:defRPr>
            </a:lvl1pPr>
            <a:lvl2pPr marL="0" indent="0">
              <a:buFont typeface="Arial" panose="020B0604020202020204" pitchFamily="34" charset="0"/>
              <a:buNone/>
              <a:defRPr sz="900" b="0">
                <a:solidFill>
                  <a:schemeClr val="tx1"/>
                </a:solidFill>
              </a:defRPr>
            </a:lvl2pPr>
            <a:lvl3pPr marL="0" indent="0">
              <a:spcAft>
                <a:spcPts val="0"/>
              </a:spcAft>
              <a:buFont typeface="Arial" panose="020B0604020202020204" pitchFamily="34" charset="0"/>
              <a:buNone/>
              <a:defRPr sz="900" b="0">
                <a:solidFill>
                  <a:schemeClr val="tx1"/>
                </a:solidFill>
              </a:defRPr>
            </a:lvl3pPr>
            <a:lvl4pPr marL="0" indent="0">
              <a:spcAft>
                <a:spcPts val="0"/>
              </a:spcAft>
              <a:buFont typeface="Arial" panose="020B0604020202020204" pitchFamily="34" charset="0"/>
              <a:buNone/>
              <a:defRPr sz="900" b="0">
                <a:solidFill>
                  <a:schemeClr val="tx1"/>
                </a:solidFill>
              </a:defRPr>
            </a:lvl4pPr>
            <a:lvl5pPr marL="0" indent="0">
              <a:spcAft>
                <a:spcPts val="0"/>
              </a:spcAft>
              <a:buFont typeface="Arial" panose="020B0604020202020204" pitchFamily="34" charset="0"/>
              <a:buNone/>
              <a:defRPr sz="900" b="0">
                <a:solidFill>
                  <a:schemeClr val="tx1"/>
                </a:solidFill>
              </a:defRPr>
            </a:lvl5pPr>
            <a:lvl6pPr marL="0" indent="0">
              <a:spcAft>
                <a:spcPts val="0"/>
              </a:spcAft>
              <a:buNone/>
              <a:defRPr sz="900" b="0">
                <a:solidFill>
                  <a:schemeClr val="tx1"/>
                </a:solidFill>
              </a:defRPr>
            </a:lvl6pPr>
            <a:lvl7pPr marL="0" indent="0">
              <a:spcAft>
                <a:spcPts val="0"/>
              </a:spcAft>
              <a:buNone/>
              <a:defRPr sz="900" b="0">
                <a:solidFill>
                  <a:schemeClr val="tx1"/>
                </a:solidFill>
              </a:defRPr>
            </a:lvl7pPr>
            <a:lvl8pPr marL="0" indent="0">
              <a:spcAft>
                <a:spcPts val="0"/>
              </a:spcAft>
              <a:buFont typeface="Arial" panose="020B0604020202020204" pitchFamily="34" charset="0"/>
              <a:buNone/>
              <a:defRPr sz="900" b="0">
                <a:solidFill>
                  <a:schemeClr val="tx1"/>
                </a:solidFill>
              </a:defRPr>
            </a:lvl8pPr>
            <a:lvl9pPr marL="0" indent="0">
              <a:spcAft>
                <a:spcPts val="0"/>
              </a:spcAft>
              <a:buFont typeface="Arial" panose="020B0604020202020204" pitchFamily="34" charset="0"/>
              <a:buNone/>
              <a:defRPr sz="900" b="0">
                <a:solidFill>
                  <a:schemeClr val="tx1"/>
                </a:solidFill>
              </a:defRPr>
            </a:lvl9pPr>
          </a:lstStyle>
          <a:p>
            <a:pPr lvl="0"/>
            <a:r>
              <a:rPr lang="en-GB" dirty="0" smtClean="0"/>
              <a:t>Text</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a:p>
            <a:pPr lvl="5"/>
            <a:r>
              <a:rPr lang="en-GB" dirty="0" smtClean="0"/>
              <a:t>Sixth level</a:t>
            </a:r>
          </a:p>
          <a:p>
            <a:pPr lvl="6"/>
            <a:r>
              <a:rPr lang="en-GB" dirty="0" smtClean="0"/>
              <a:t>Seventh level</a:t>
            </a:r>
          </a:p>
          <a:p>
            <a:pPr lvl="7"/>
            <a:r>
              <a:rPr lang="en-GB" dirty="0" smtClean="0"/>
              <a:t>Eight level</a:t>
            </a:r>
          </a:p>
          <a:p>
            <a:pPr lvl="8"/>
            <a:r>
              <a:rPr lang="en-GB" dirty="0" smtClean="0"/>
              <a:t>Ninth level</a:t>
            </a:r>
            <a:endParaRPr lang="en-GB" dirty="0"/>
          </a:p>
        </p:txBody>
      </p:sp>
      <p:sp>
        <p:nvSpPr>
          <p:cNvPr id="34" name="Text Placeholder 2">
            <a:extLst/>
          </p:cNvPr>
          <p:cNvSpPr>
            <a:spLocks noGrp="1"/>
          </p:cNvSpPr>
          <p:nvPr>
            <p:ph type="body" sz="quarter" idx="30" hasCustomPrompt="1"/>
            <p:custDataLst>
              <p:tags r:id="rId12"/>
            </p:custDataLst>
          </p:nvPr>
        </p:nvSpPr>
        <p:spPr>
          <a:xfrm>
            <a:off x="8289125" y="2195513"/>
            <a:ext cx="1862874" cy="1079500"/>
          </a:xfrm>
        </p:spPr>
        <p:txBody>
          <a:bodyPr/>
          <a:lstStyle>
            <a:lvl1pPr marL="0" indent="0">
              <a:buFont typeface="Arial" panose="020B0604020202020204" pitchFamily="34" charset="0"/>
              <a:buNone/>
              <a:defRPr sz="900" b="1">
                <a:solidFill>
                  <a:schemeClr val="tx1"/>
                </a:solidFill>
              </a:defRPr>
            </a:lvl1pPr>
            <a:lvl2pPr marL="0" indent="0">
              <a:buFont typeface="Arial" panose="020B0604020202020204" pitchFamily="34" charset="0"/>
              <a:buNone/>
              <a:defRPr sz="900" b="0">
                <a:solidFill>
                  <a:schemeClr val="tx1"/>
                </a:solidFill>
              </a:defRPr>
            </a:lvl2pPr>
            <a:lvl3pPr marL="0" indent="0">
              <a:spcAft>
                <a:spcPts val="0"/>
              </a:spcAft>
              <a:buFont typeface="Arial" panose="020B0604020202020204" pitchFamily="34" charset="0"/>
              <a:buNone/>
              <a:defRPr sz="900" b="0">
                <a:solidFill>
                  <a:schemeClr val="tx1"/>
                </a:solidFill>
              </a:defRPr>
            </a:lvl3pPr>
            <a:lvl4pPr marL="0" indent="0">
              <a:spcAft>
                <a:spcPts val="0"/>
              </a:spcAft>
              <a:buFont typeface="Arial" panose="020B0604020202020204" pitchFamily="34" charset="0"/>
              <a:buNone/>
              <a:defRPr sz="900" b="0">
                <a:solidFill>
                  <a:schemeClr val="tx1"/>
                </a:solidFill>
              </a:defRPr>
            </a:lvl4pPr>
            <a:lvl5pPr marL="0" indent="0">
              <a:spcAft>
                <a:spcPts val="0"/>
              </a:spcAft>
              <a:buFont typeface="Arial" panose="020B0604020202020204" pitchFamily="34" charset="0"/>
              <a:buNone/>
              <a:defRPr sz="900" b="0">
                <a:solidFill>
                  <a:schemeClr val="tx1"/>
                </a:solidFill>
              </a:defRPr>
            </a:lvl5pPr>
            <a:lvl6pPr marL="0" indent="0">
              <a:spcAft>
                <a:spcPts val="0"/>
              </a:spcAft>
              <a:buNone/>
              <a:defRPr sz="900" b="0">
                <a:solidFill>
                  <a:schemeClr val="tx1"/>
                </a:solidFill>
              </a:defRPr>
            </a:lvl6pPr>
            <a:lvl7pPr marL="0" indent="0">
              <a:spcAft>
                <a:spcPts val="0"/>
              </a:spcAft>
              <a:buNone/>
              <a:defRPr sz="900" b="0">
                <a:solidFill>
                  <a:schemeClr val="tx1"/>
                </a:solidFill>
              </a:defRPr>
            </a:lvl7pPr>
            <a:lvl8pPr marL="0" indent="0">
              <a:spcAft>
                <a:spcPts val="0"/>
              </a:spcAft>
              <a:buFont typeface="Arial" panose="020B0604020202020204" pitchFamily="34" charset="0"/>
              <a:buNone/>
              <a:defRPr sz="900" b="0">
                <a:solidFill>
                  <a:schemeClr val="tx1"/>
                </a:solidFill>
              </a:defRPr>
            </a:lvl8pPr>
            <a:lvl9pPr marL="0" indent="0">
              <a:spcAft>
                <a:spcPts val="0"/>
              </a:spcAft>
              <a:buFont typeface="Arial" panose="020B0604020202020204" pitchFamily="34" charset="0"/>
              <a:buNone/>
              <a:defRPr sz="900" b="0">
                <a:solidFill>
                  <a:schemeClr val="tx1"/>
                </a:solidFill>
              </a:defRPr>
            </a:lvl9pPr>
          </a:lstStyle>
          <a:p>
            <a:pPr lvl="0"/>
            <a:r>
              <a:rPr lang="en-GB" dirty="0" smtClean="0"/>
              <a:t>Text</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a:p>
            <a:pPr lvl="5"/>
            <a:r>
              <a:rPr lang="en-GB" dirty="0" smtClean="0"/>
              <a:t>Sixth level</a:t>
            </a:r>
          </a:p>
          <a:p>
            <a:pPr lvl="6"/>
            <a:r>
              <a:rPr lang="en-GB" dirty="0" smtClean="0"/>
              <a:t>Seventh level</a:t>
            </a:r>
          </a:p>
          <a:p>
            <a:pPr lvl="7"/>
            <a:r>
              <a:rPr lang="en-GB" dirty="0" smtClean="0"/>
              <a:t>Eight level</a:t>
            </a:r>
          </a:p>
          <a:p>
            <a:pPr lvl="8"/>
            <a:r>
              <a:rPr lang="en-GB" dirty="0" smtClean="0"/>
              <a:t>Ninth level</a:t>
            </a:r>
            <a:endParaRPr lang="en-GB" dirty="0"/>
          </a:p>
        </p:txBody>
      </p:sp>
      <p:sp>
        <p:nvSpPr>
          <p:cNvPr id="35" name="Text Placeholder 2">
            <a:extLst/>
          </p:cNvPr>
          <p:cNvSpPr>
            <a:spLocks noGrp="1"/>
          </p:cNvSpPr>
          <p:nvPr>
            <p:ph type="body" sz="quarter" idx="31" hasCustomPrompt="1"/>
            <p:custDataLst>
              <p:tags r:id="rId13"/>
            </p:custDataLst>
          </p:nvPr>
        </p:nvSpPr>
        <p:spPr>
          <a:xfrm>
            <a:off x="1719876" y="2195513"/>
            <a:ext cx="1889176" cy="1079500"/>
          </a:xfrm>
        </p:spPr>
        <p:txBody>
          <a:bodyPr/>
          <a:lstStyle>
            <a:lvl1pPr marL="0" indent="0">
              <a:buFont typeface="Arial" panose="020B0604020202020204" pitchFamily="34" charset="0"/>
              <a:buNone/>
              <a:defRPr sz="900" b="1">
                <a:solidFill>
                  <a:schemeClr val="tx1"/>
                </a:solidFill>
              </a:defRPr>
            </a:lvl1pPr>
            <a:lvl2pPr marL="0" indent="0">
              <a:buFont typeface="Arial" panose="020B0604020202020204" pitchFamily="34" charset="0"/>
              <a:buNone/>
              <a:defRPr sz="900" b="0">
                <a:solidFill>
                  <a:schemeClr val="tx1"/>
                </a:solidFill>
              </a:defRPr>
            </a:lvl2pPr>
            <a:lvl3pPr marL="0" indent="0">
              <a:spcAft>
                <a:spcPts val="0"/>
              </a:spcAft>
              <a:buFont typeface="Arial" panose="020B0604020202020204" pitchFamily="34" charset="0"/>
              <a:buNone/>
              <a:defRPr sz="900" b="0">
                <a:solidFill>
                  <a:schemeClr val="tx1"/>
                </a:solidFill>
              </a:defRPr>
            </a:lvl3pPr>
            <a:lvl4pPr marL="0" indent="0">
              <a:spcAft>
                <a:spcPts val="0"/>
              </a:spcAft>
              <a:buFont typeface="Arial" panose="020B0604020202020204" pitchFamily="34" charset="0"/>
              <a:buNone/>
              <a:defRPr sz="900" b="0">
                <a:solidFill>
                  <a:schemeClr val="tx1"/>
                </a:solidFill>
              </a:defRPr>
            </a:lvl4pPr>
            <a:lvl5pPr marL="0" indent="0">
              <a:spcAft>
                <a:spcPts val="0"/>
              </a:spcAft>
              <a:buFont typeface="Arial" panose="020B0604020202020204" pitchFamily="34" charset="0"/>
              <a:buNone/>
              <a:defRPr sz="900" b="0">
                <a:solidFill>
                  <a:schemeClr val="tx1"/>
                </a:solidFill>
              </a:defRPr>
            </a:lvl5pPr>
            <a:lvl6pPr marL="0" indent="0">
              <a:spcAft>
                <a:spcPts val="0"/>
              </a:spcAft>
              <a:buNone/>
              <a:defRPr sz="900" b="0">
                <a:solidFill>
                  <a:schemeClr val="tx1"/>
                </a:solidFill>
              </a:defRPr>
            </a:lvl6pPr>
            <a:lvl7pPr marL="0" indent="0">
              <a:spcAft>
                <a:spcPts val="0"/>
              </a:spcAft>
              <a:buNone/>
              <a:defRPr sz="900" b="0">
                <a:solidFill>
                  <a:schemeClr val="tx1"/>
                </a:solidFill>
              </a:defRPr>
            </a:lvl7pPr>
            <a:lvl8pPr marL="0" indent="0">
              <a:spcAft>
                <a:spcPts val="0"/>
              </a:spcAft>
              <a:buFont typeface="Arial" panose="020B0604020202020204" pitchFamily="34" charset="0"/>
              <a:buNone/>
              <a:defRPr sz="900" b="0">
                <a:solidFill>
                  <a:schemeClr val="tx1"/>
                </a:solidFill>
              </a:defRPr>
            </a:lvl8pPr>
            <a:lvl9pPr marL="0" indent="0">
              <a:spcAft>
                <a:spcPts val="0"/>
              </a:spcAft>
              <a:buFont typeface="Arial" panose="020B0604020202020204" pitchFamily="34" charset="0"/>
              <a:buNone/>
              <a:defRPr sz="900" b="0">
                <a:solidFill>
                  <a:schemeClr val="tx1"/>
                </a:solidFill>
              </a:defRPr>
            </a:lvl9pPr>
          </a:lstStyle>
          <a:p>
            <a:pPr lvl="0"/>
            <a:r>
              <a:rPr lang="en-GB" dirty="0" smtClean="0"/>
              <a:t>Text</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a:p>
            <a:pPr lvl="5"/>
            <a:r>
              <a:rPr lang="en-GB" dirty="0" smtClean="0"/>
              <a:t>Sixth level</a:t>
            </a:r>
          </a:p>
          <a:p>
            <a:pPr lvl="6"/>
            <a:r>
              <a:rPr lang="en-GB" dirty="0" smtClean="0"/>
              <a:t>Seventh level</a:t>
            </a:r>
          </a:p>
          <a:p>
            <a:pPr lvl="7"/>
            <a:r>
              <a:rPr lang="en-GB" dirty="0" smtClean="0"/>
              <a:t>Eight level</a:t>
            </a:r>
          </a:p>
          <a:p>
            <a:pPr lvl="8"/>
            <a:r>
              <a:rPr lang="en-GB" dirty="0" smtClean="0"/>
              <a:t>Ninth level</a:t>
            </a:r>
            <a:endParaRPr lang="en-GB" dirty="0"/>
          </a:p>
        </p:txBody>
      </p:sp>
    </p:spTree>
    <p:extLst>
      <p:ext uri="{BB962C8B-B14F-4D97-AF65-F5344CB8AC3E}">
        <p14:creationId xmlns="" xmlns:p14="http://schemas.microsoft.com/office/powerpoint/2010/main" val="2810424856"/>
      </p:ext>
    </p:extLst>
  </p:cSld>
  <p:clrMapOvr>
    <a:masterClrMapping/>
  </p:clrMapOvr>
  <p:extLst mod="1">
    <p:ext uri="{DCECCB84-F9BA-43D5-87BE-67443E8EF086}">
      <p15:sldGuideLst xmlns="" xmlns:p15="http://schemas.microsoft.com/office/powerpoint/2012/main">
        <p15:guide id="1" orient="horz" pos="1383">
          <p15:clr>
            <a:srgbClr val="FBAE40"/>
          </p15:clr>
        </p15:guide>
        <p15:guide id="2" pos="2267">
          <p15:clr>
            <a:srgbClr val="FBAE40"/>
          </p15:clr>
        </p15:guide>
        <p15:guide id="3" pos="2402">
          <p15:clr>
            <a:srgbClr val="FBAE40"/>
          </p15:clr>
        </p15:guide>
        <p15:guide id="4" pos="4331">
          <p15:clr>
            <a:srgbClr val="FBAE40"/>
          </p15:clr>
        </p15:guide>
        <p15:guide id="5" pos="4467">
          <p15:clr>
            <a:srgbClr val="FBAE40"/>
          </p15:clr>
        </p15:guide>
        <p15:guide id="6" orient="horz" pos="1077">
          <p15:clr>
            <a:srgbClr val="FBAE40"/>
          </p15:clr>
        </p15:guide>
        <p15:guide id="7" orient="horz" pos="4195">
          <p15:clr>
            <a:srgbClr val="FBAE40"/>
          </p15:clr>
        </p15:guide>
        <p15:guide id="10" pos="1087">
          <p15:clr>
            <a:srgbClr val="FBAE40"/>
          </p15:clr>
        </p15:guide>
        <p15:guide id="11" pos="3152">
          <p15:clr>
            <a:srgbClr val="FBAE40"/>
          </p15:clr>
        </p15:guide>
        <p15:guide id="12" pos="5216">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wo columns">
    <p:spTree>
      <p:nvGrpSpPr>
        <p:cNvPr id="1" name=""/>
        <p:cNvGrpSpPr/>
        <p:nvPr/>
      </p:nvGrpSpPr>
      <p:grpSpPr>
        <a:xfrm>
          <a:off x="0" y="0"/>
          <a:ext cx="0" cy="0"/>
          <a:chOff x="0" y="0"/>
          <a:chExt cx="0" cy="0"/>
        </a:xfrm>
      </p:grpSpPr>
      <p:sp>
        <p:nvSpPr>
          <p:cNvPr id="4" name="Title 3"/>
          <p:cNvSpPr>
            <a:spLocks noGrp="1"/>
          </p:cNvSpPr>
          <p:nvPr>
            <p:ph type="title"/>
            <p:custDataLst>
              <p:tags r:id="rId1"/>
            </p:custDataLst>
          </p:nvPr>
        </p:nvSpPr>
        <p:spPr/>
        <p:txBody>
          <a:bodyPr/>
          <a:lstStyle/>
          <a:p>
            <a:r>
              <a:rPr lang="en-US" smtClean="0"/>
              <a:t>Click to edit Master title style</a:t>
            </a:r>
            <a:endParaRPr lang="en-GB" dirty="0"/>
          </a:p>
        </p:txBody>
      </p:sp>
      <p:grpSp>
        <p:nvGrpSpPr>
          <p:cNvPr id="10" name="Group 9"/>
          <p:cNvGrpSpPr/>
          <p:nvPr userDrawn="1">
            <p:custDataLst>
              <p:tags r:id="rId2"/>
            </p:custDataLst>
          </p:nvPr>
        </p:nvGrpSpPr>
        <p:grpSpPr>
          <a:xfrm>
            <a:off x="540000" y="450000"/>
            <a:ext cx="9612000" cy="1260000"/>
            <a:chOff x="540000" y="450000"/>
            <a:chExt cx="9612000" cy="1260000"/>
          </a:xfrm>
        </p:grpSpPr>
        <p:cxnSp>
          <p:nvCxnSpPr>
            <p:cNvPr id="11" name="Straight Connector 10"/>
            <p:cNvCxnSpPr>
              <a:cxnSpLocks/>
            </p:cNvCxnSpPr>
            <p:nvPr userDrawn="1"/>
          </p:nvCxnSpPr>
          <p:spPr>
            <a:xfrm>
              <a:off x="540000" y="450000"/>
              <a:ext cx="9612000" cy="0"/>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a:cxnSpLocks/>
            </p:cNvCxnSpPr>
            <p:nvPr userDrawn="1"/>
          </p:nvCxnSpPr>
          <p:spPr>
            <a:xfrm>
              <a:off x="540000" y="1710000"/>
              <a:ext cx="9612000" cy="0"/>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grpSp>
      <p:sp>
        <p:nvSpPr>
          <p:cNvPr id="13" name="Text Placeholder 4"/>
          <p:cNvSpPr>
            <a:spLocks noGrp="1"/>
          </p:cNvSpPr>
          <p:nvPr>
            <p:ph type="body" sz="quarter" idx="13" hasCustomPrompt="1"/>
            <p:custDataLst>
              <p:tags r:id="rId3"/>
            </p:custDataLst>
          </p:nvPr>
        </p:nvSpPr>
        <p:spPr>
          <a:xfrm>
            <a:off x="539999" y="2195513"/>
            <a:ext cx="4697164" cy="4464000"/>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en-GB" dirty="0" smtClean="0"/>
              <a:t>Text</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a:p>
            <a:pPr lvl="5"/>
            <a:r>
              <a:rPr lang="en-GB" dirty="0" smtClean="0"/>
              <a:t>Sixth level</a:t>
            </a:r>
          </a:p>
          <a:p>
            <a:pPr lvl="6"/>
            <a:r>
              <a:rPr lang="en-GB" dirty="0" smtClean="0"/>
              <a:t>Seventh level</a:t>
            </a:r>
          </a:p>
          <a:p>
            <a:pPr lvl="7"/>
            <a:r>
              <a:rPr lang="en-GB" dirty="0" smtClean="0"/>
              <a:t>Eight level</a:t>
            </a:r>
          </a:p>
          <a:p>
            <a:pPr lvl="8"/>
            <a:r>
              <a:rPr lang="en-GB" dirty="0" smtClean="0"/>
              <a:t>Ninth level</a:t>
            </a:r>
            <a:endParaRPr lang="en-GB" dirty="0"/>
          </a:p>
        </p:txBody>
      </p:sp>
      <p:sp>
        <p:nvSpPr>
          <p:cNvPr id="15" name="Text Placeholder 4"/>
          <p:cNvSpPr>
            <a:spLocks noGrp="1"/>
          </p:cNvSpPr>
          <p:nvPr>
            <p:ph type="body" sz="quarter" idx="14" hasCustomPrompt="1"/>
            <p:custDataLst>
              <p:tags r:id="rId4"/>
            </p:custDataLst>
          </p:nvPr>
        </p:nvSpPr>
        <p:spPr>
          <a:xfrm>
            <a:off x="5454000" y="2195512"/>
            <a:ext cx="4697164" cy="4464000"/>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en-GB" dirty="0" smtClean="0"/>
              <a:t>Text</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a:p>
            <a:pPr lvl="5"/>
            <a:r>
              <a:rPr lang="en-GB" dirty="0" smtClean="0"/>
              <a:t>Sixth level</a:t>
            </a:r>
          </a:p>
          <a:p>
            <a:pPr lvl="6"/>
            <a:r>
              <a:rPr lang="en-GB" dirty="0" smtClean="0"/>
              <a:t>Seventh level</a:t>
            </a:r>
          </a:p>
          <a:p>
            <a:pPr lvl="7"/>
            <a:r>
              <a:rPr lang="en-GB" dirty="0" smtClean="0"/>
              <a:t>Eight level</a:t>
            </a:r>
          </a:p>
          <a:p>
            <a:pPr lvl="8"/>
            <a:r>
              <a:rPr lang="en-GB" dirty="0" smtClean="0"/>
              <a:t>Ninth level</a:t>
            </a:r>
            <a:endParaRPr lang="en-GB" dirty="0"/>
          </a:p>
        </p:txBody>
      </p:sp>
      <p:sp>
        <p:nvSpPr>
          <p:cNvPr id="16" name="Slide Number Placeholder 7"/>
          <p:cNvSpPr>
            <a:spLocks noGrp="1"/>
          </p:cNvSpPr>
          <p:nvPr>
            <p:ph type="sldNum" sz="quarter" idx="11"/>
            <p:custDataLst>
              <p:tags r:id="rId5"/>
            </p:custDataLst>
          </p:nvPr>
        </p:nvSpPr>
        <p:spPr>
          <a:xfrm>
            <a:off x="9918701" y="7128000"/>
            <a:ext cx="233298" cy="93600"/>
          </a:xfrm>
        </p:spPr>
        <p:txBody>
          <a:bodyPr/>
          <a:lstStyle/>
          <a:p>
            <a:fld id="{37B4438D-29B8-4FC7-9D64-F44FE400D0A9}" type="slidenum">
              <a:rPr lang="en-GB" smtClean="0"/>
              <a:pPr/>
              <a:t>‹#›</a:t>
            </a:fld>
            <a:endParaRPr lang="en-GB" dirty="0"/>
          </a:p>
        </p:txBody>
      </p:sp>
      <p:cxnSp>
        <p:nvCxnSpPr>
          <p:cNvPr id="18" name="Straight Connector 17"/>
          <p:cNvCxnSpPr>
            <a:cxnSpLocks/>
          </p:cNvCxnSpPr>
          <p:nvPr userDrawn="1">
            <p:custDataLst>
              <p:tags r:id="rId6"/>
            </p:custDataLst>
          </p:nvPr>
        </p:nvCxnSpPr>
        <p:spPr>
          <a:xfrm>
            <a:off x="8171999" y="6984000"/>
            <a:ext cx="1980000" cy="0"/>
          </a:xfrm>
          <a:prstGeom prst="line">
            <a:avLst/>
          </a:prstGeom>
          <a:ln w="19050" cap="flat">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1710798022"/>
      </p:ext>
    </p:extLst>
  </p:cSld>
  <p:clrMapOvr>
    <a:masterClrMapping/>
  </p:clrMapOvr>
  <p:extLst mod="1">
    <p:ext uri="{DCECCB84-F9BA-43D5-87BE-67443E8EF086}">
      <p15:sldGuideLst xmlns="" xmlns:p15="http://schemas.microsoft.com/office/powerpoint/2012/main">
        <p15:guide id="1" pos="3299">
          <p15:clr>
            <a:srgbClr val="FBAE40"/>
          </p15:clr>
        </p15:guide>
        <p15:guide id="2" pos="3436">
          <p15:clr>
            <a:srgbClr val="FBAE40"/>
          </p15:clr>
        </p15:guide>
        <p15:guide id="3" orient="horz" pos="1383">
          <p15:clr>
            <a:srgbClr val="FBAE40"/>
          </p15:clr>
        </p15:guide>
        <p15:guide id="4" orient="horz" pos="1077">
          <p15:clr>
            <a:srgbClr val="FBAE40"/>
          </p15:clr>
        </p15:guide>
        <p15:guide id="5" orient="horz" pos="4195">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ntacts">
    <p:spTree>
      <p:nvGrpSpPr>
        <p:cNvPr id="1" name=""/>
        <p:cNvGrpSpPr/>
        <p:nvPr/>
      </p:nvGrpSpPr>
      <p:grpSpPr>
        <a:xfrm>
          <a:off x="0" y="0"/>
          <a:ext cx="0" cy="0"/>
          <a:chOff x="0" y="0"/>
          <a:chExt cx="0" cy="0"/>
        </a:xfrm>
      </p:grpSpPr>
      <p:sp>
        <p:nvSpPr>
          <p:cNvPr id="18" name="Picture Placeholder 17"/>
          <p:cNvSpPr>
            <a:spLocks noGrp="1"/>
          </p:cNvSpPr>
          <p:nvPr>
            <p:ph type="pic" sz="quarter" idx="23" hasCustomPrompt="1"/>
            <p:custDataLst>
              <p:tags r:id="rId1"/>
            </p:custDataLst>
          </p:nvPr>
        </p:nvSpPr>
        <p:spPr>
          <a:xfrm>
            <a:off x="539750" y="2195513"/>
            <a:ext cx="936000" cy="936000"/>
          </a:xfrm>
          <a:prstGeom prst="ellipse">
            <a:avLst/>
          </a:prstGeom>
          <a:ln w="57150">
            <a:solidFill>
              <a:schemeClr val="accent6"/>
            </a:solidFill>
          </a:ln>
        </p:spPr>
        <p:txBody>
          <a:bodyPr anchor="ctr"/>
          <a:lstStyle>
            <a:lvl1pPr algn="ctr">
              <a:defRPr sz="1000"/>
            </a:lvl1pPr>
          </a:lstStyle>
          <a:p>
            <a:r>
              <a:rPr lang="en-US" dirty="0"/>
              <a:t>Click ‘Insert Image’ from the ribbon</a:t>
            </a:r>
            <a:endParaRPr lang="en-GB" dirty="0"/>
          </a:p>
        </p:txBody>
      </p:sp>
      <p:sp>
        <p:nvSpPr>
          <p:cNvPr id="19" name="Picture Placeholder 17"/>
          <p:cNvSpPr>
            <a:spLocks noGrp="1"/>
          </p:cNvSpPr>
          <p:nvPr>
            <p:ph type="pic" sz="quarter" idx="24" hasCustomPrompt="1"/>
            <p:custDataLst>
              <p:tags r:id="rId2"/>
            </p:custDataLst>
          </p:nvPr>
        </p:nvSpPr>
        <p:spPr>
          <a:xfrm>
            <a:off x="3816700" y="2195513"/>
            <a:ext cx="936000" cy="936000"/>
          </a:xfrm>
          <a:prstGeom prst="ellipse">
            <a:avLst/>
          </a:prstGeom>
          <a:ln w="57150">
            <a:solidFill>
              <a:schemeClr val="accent6"/>
            </a:solidFill>
          </a:ln>
        </p:spPr>
        <p:txBody>
          <a:bodyPr anchor="ctr"/>
          <a:lstStyle>
            <a:lvl1pPr algn="ctr">
              <a:defRPr sz="1000"/>
            </a:lvl1pPr>
          </a:lstStyle>
          <a:p>
            <a:r>
              <a:rPr lang="en-US" dirty="0"/>
              <a:t>Click ‘Insert Image’ from the ribbon</a:t>
            </a:r>
            <a:endParaRPr lang="en-GB" dirty="0"/>
          </a:p>
        </p:txBody>
      </p:sp>
      <p:sp>
        <p:nvSpPr>
          <p:cNvPr id="20" name="Picture Placeholder 17"/>
          <p:cNvSpPr>
            <a:spLocks noGrp="1"/>
          </p:cNvSpPr>
          <p:nvPr>
            <p:ph type="pic" sz="quarter" idx="25" hasCustomPrompt="1"/>
            <p:custDataLst>
              <p:tags r:id="rId3"/>
            </p:custDataLst>
          </p:nvPr>
        </p:nvSpPr>
        <p:spPr>
          <a:xfrm>
            <a:off x="7091363" y="2195513"/>
            <a:ext cx="936000" cy="936000"/>
          </a:xfrm>
          <a:prstGeom prst="ellipse">
            <a:avLst/>
          </a:prstGeom>
          <a:ln w="57150">
            <a:solidFill>
              <a:schemeClr val="accent6"/>
            </a:solidFill>
          </a:ln>
        </p:spPr>
        <p:txBody>
          <a:bodyPr anchor="ctr"/>
          <a:lstStyle>
            <a:lvl1pPr algn="ctr">
              <a:defRPr sz="1000"/>
            </a:lvl1pPr>
          </a:lstStyle>
          <a:p>
            <a:r>
              <a:rPr lang="en-US" dirty="0"/>
              <a:t>Click ‘Insert Image’ from the ribbon</a:t>
            </a:r>
            <a:endParaRPr lang="en-GB" dirty="0"/>
          </a:p>
        </p:txBody>
      </p:sp>
      <p:sp>
        <p:nvSpPr>
          <p:cNvPr id="24" name="Picture Placeholder 17"/>
          <p:cNvSpPr>
            <a:spLocks noGrp="1"/>
          </p:cNvSpPr>
          <p:nvPr>
            <p:ph type="pic" sz="quarter" idx="29" hasCustomPrompt="1"/>
            <p:custDataLst>
              <p:tags r:id="rId4"/>
            </p:custDataLst>
          </p:nvPr>
        </p:nvSpPr>
        <p:spPr>
          <a:xfrm>
            <a:off x="539750" y="4481513"/>
            <a:ext cx="936000" cy="936000"/>
          </a:xfrm>
          <a:prstGeom prst="ellipse">
            <a:avLst/>
          </a:prstGeom>
          <a:ln w="57150">
            <a:solidFill>
              <a:schemeClr val="accent6"/>
            </a:solidFill>
          </a:ln>
        </p:spPr>
        <p:txBody>
          <a:bodyPr anchor="ctr"/>
          <a:lstStyle>
            <a:lvl1pPr algn="ctr">
              <a:defRPr sz="1000"/>
            </a:lvl1pPr>
          </a:lstStyle>
          <a:p>
            <a:r>
              <a:rPr lang="en-US" dirty="0"/>
              <a:t>Click ‘Insert Image’ from the ribbon</a:t>
            </a:r>
            <a:endParaRPr lang="en-GB" dirty="0"/>
          </a:p>
        </p:txBody>
      </p:sp>
      <p:sp>
        <p:nvSpPr>
          <p:cNvPr id="25" name="Picture Placeholder 17"/>
          <p:cNvSpPr>
            <a:spLocks noGrp="1"/>
          </p:cNvSpPr>
          <p:nvPr>
            <p:ph type="pic" sz="quarter" idx="30" hasCustomPrompt="1"/>
            <p:custDataLst>
              <p:tags r:id="rId5"/>
            </p:custDataLst>
          </p:nvPr>
        </p:nvSpPr>
        <p:spPr>
          <a:xfrm>
            <a:off x="3816700" y="4481513"/>
            <a:ext cx="936000" cy="936000"/>
          </a:xfrm>
          <a:prstGeom prst="ellipse">
            <a:avLst/>
          </a:prstGeom>
          <a:ln w="57150">
            <a:solidFill>
              <a:schemeClr val="accent6"/>
            </a:solidFill>
          </a:ln>
        </p:spPr>
        <p:txBody>
          <a:bodyPr anchor="ctr"/>
          <a:lstStyle>
            <a:lvl1pPr algn="ctr">
              <a:defRPr sz="1000"/>
            </a:lvl1pPr>
          </a:lstStyle>
          <a:p>
            <a:r>
              <a:rPr lang="en-US" dirty="0"/>
              <a:t>Click ‘Insert Image’ from the ribbon</a:t>
            </a:r>
            <a:endParaRPr lang="en-GB" dirty="0"/>
          </a:p>
        </p:txBody>
      </p:sp>
      <p:sp>
        <p:nvSpPr>
          <p:cNvPr id="26" name="Picture Placeholder 17"/>
          <p:cNvSpPr>
            <a:spLocks noGrp="1"/>
          </p:cNvSpPr>
          <p:nvPr>
            <p:ph type="pic" sz="quarter" idx="31" hasCustomPrompt="1"/>
            <p:custDataLst>
              <p:tags r:id="rId6"/>
            </p:custDataLst>
          </p:nvPr>
        </p:nvSpPr>
        <p:spPr>
          <a:xfrm>
            <a:off x="7091363" y="4481513"/>
            <a:ext cx="936000" cy="936000"/>
          </a:xfrm>
          <a:prstGeom prst="ellipse">
            <a:avLst/>
          </a:prstGeom>
          <a:ln w="57150">
            <a:solidFill>
              <a:schemeClr val="accent6"/>
            </a:solidFill>
          </a:ln>
        </p:spPr>
        <p:txBody>
          <a:bodyPr anchor="ctr"/>
          <a:lstStyle>
            <a:lvl1pPr algn="ctr">
              <a:defRPr sz="1000"/>
            </a:lvl1pPr>
          </a:lstStyle>
          <a:p>
            <a:r>
              <a:rPr lang="en-US" dirty="0"/>
              <a:t>Click ‘Insert Image’ from the ribbon</a:t>
            </a:r>
            <a:endParaRPr lang="en-GB" dirty="0"/>
          </a:p>
        </p:txBody>
      </p:sp>
      <p:grpSp>
        <p:nvGrpSpPr>
          <p:cNvPr id="27" name="Group 26"/>
          <p:cNvGrpSpPr/>
          <p:nvPr userDrawn="1">
            <p:custDataLst>
              <p:tags r:id="rId7"/>
            </p:custDataLst>
          </p:nvPr>
        </p:nvGrpSpPr>
        <p:grpSpPr>
          <a:xfrm>
            <a:off x="540000" y="450000"/>
            <a:ext cx="9612000" cy="1260000"/>
            <a:chOff x="540000" y="450000"/>
            <a:chExt cx="9612000" cy="1260000"/>
          </a:xfrm>
        </p:grpSpPr>
        <p:cxnSp>
          <p:nvCxnSpPr>
            <p:cNvPr id="28" name="Straight Connector 27"/>
            <p:cNvCxnSpPr>
              <a:cxnSpLocks/>
            </p:cNvCxnSpPr>
            <p:nvPr userDrawn="1"/>
          </p:nvCxnSpPr>
          <p:spPr>
            <a:xfrm>
              <a:off x="540000" y="450000"/>
              <a:ext cx="9612000" cy="0"/>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a:cxnSpLocks/>
            </p:cNvCxnSpPr>
            <p:nvPr userDrawn="1"/>
          </p:nvCxnSpPr>
          <p:spPr>
            <a:xfrm>
              <a:off x="540000" y="1710000"/>
              <a:ext cx="9612000" cy="0"/>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custDataLst>
              <p:tags r:id="rId8"/>
            </p:custDataLst>
          </p:nvPr>
        </p:nvSpPr>
        <p:spPr/>
        <p:txBody>
          <a:bodyPr/>
          <a:lstStyle/>
          <a:p>
            <a:r>
              <a:rPr lang="en-US" smtClean="0"/>
              <a:t>Click to edit Master title style</a:t>
            </a:r>
            <a:endParaRPr lang="en-GB" dirty="0"/>
          </a:p>
        </p:txBody>
      </p:sp>
      <p:sp>
        <p:nvSpPr>
          <p:cNvPr id="22" name="Slide Number Placeholder 7"/>
          <p:cNvSpPr>
            <a:spLocks noGrp="1"/>
          </p:cNvSpPr>
          <p:nvPr>
            <p:ph type="sldNum" sz="quarter" idx="11"/>
            <p:custDataLst>
              <p:tags r:id="rId9"/>
            </p:custDataLst>
          </p:nvPr>
        </p:nvSpPr>
        <p:spPr>
          <a:xfrm>
            <a:off x="9918701" y="7128000"/>
            <a:ext cx="233298" cy="93600"/>
          </a:xfrm>
        </p:spPr>
        <p:txBody>
          <a:bodyPr/>
          <a:lstStyle/>
          <a:p>
            <a:fld id="{37B4438D-29B8-4FC7-9D64-F44FE400D0A9}" type="slidenum">
              <a:rPr lang="en-GB" smtClean="0"/>
              <a:pPr/>
              <a:t>‹#›</a:t>
            </a:fld>
            <a:endParaRPr lang="en-GB" dirty="0"/>
          </a:p>
        </p:txBody>
      </p:sp>
      <p:cxnSp>
        <p:nvCxnSpPr>
          <p:cNvPr id="33" name="Straight Connector 32"/>
          <p:cNvCxnSpPr>
            <a:cxnSpLocks/>
          </p:cNvCxnSpPr>
          <p:nvPr userDrawn="1">
            <p:custDataLst>
              <p:tags r:id="rId10"/>
            </p:custDataLst>
          </p:nvPr>
        </p:nvCxnSpPr>
        <p:spPr>
          <a:xfrm>
            <a:off x="8171999" y="6984000"/>
            <a:ext cx="1980000" cy="0"/>
          </a:xfrm>
          <a:prstGeom prst="line">
            <a:avLst/>
          </a:prstGeom>
          <a:ln w="19050" cap="flat">
            <a:solidFill>
              <a:schemeClr val="accent1"/>
            </a:solidFill>
          </a:ln>
        </p:spPr>
        <p:style>
          <a:lnRef idx="1">
            <a:schemeClr val="accent1"/>
          </a:lnRef>
          <a:fillRef idx="0">
            <a:schemeClr val="accent1"/>
          </a:fillRef>
          <a:effectRef idx="0">
            <a:schemeClr val="accent1"/>
          </a:effectRef>
          <a:fontRef idx="minor">
            <a:schemeClr val="tx1"/>
          </a:fontRef>
        </p:style>
      </p:cxnSp>
      <p:sp>
        <p:nvSpPr>
          <p:cNvPr id="21" name="Text Placeholder 2">
            <a:extLst/>
          </p:cNvPr>
          <p:cNvSpPr>
            <a:spLocks noGrp="1"/>
          </p:cNvSpPr>
          <p:nvPr>
            <p:ph type="body" sz="quarter" idx="28" hasCustomPrompt="1"/>
            <p:custDataLst>
              <p:tags r:id="rId11"/>
            </p:custDataLst>
          </p:nvPr>
        </p:nvSpPr>
        <p:spPr>
          <a:xfrm>
            <a:off x="5005337" y="2195513"/>
            <a:ext cx="1889176" cy="1079500"/>
          </a:xfrm>
        </p:spPr>
        <p:txBody>
          <a:bodyPr/>
          <a:lstStyle>
            <a:lvl1pPr marL="0" indent="0">
              <a:buFont typeface="Arial" panose="020B0604020202020204" pitchFamily="34" charset="0"/>
              <a:buNone/>
              <a:defRPr sz="900" b="1">
                <a:solidFill>
                  <a:schemeClr val="tx1"/>
                </a:solidFill>
              </a:defRPr>
            </a:lvl1pPr>
            <a:lvl2pPr marL="0" indent="0">
              <a:buFont typeface="Arial" panose="020B0604020202020204" pitchFamily="34" charset="0"/>
              <a:buNone/>
              <a:defRPr sz="900" b="0">
                <a:solidFill>
                  <a:schemeClr val="tx1"/>
                </a:solidFill>
              </a:defRPr>
            </a:lvl2pPr>
            <a:lvl3pPr marL="0" indent="0">
              <a:spcAft>
                <a:spcPts val="0"/>
              </a:spcAft>
              <a:buFont typeface="Arial" panose="020B0604020202020204" pitchFamily="34" charset="0"/>
              <a:buNone/>
              <a:defRPr sz="900" b="0">
                <a:solidFill>
                  <a:schemeClr val="tx1"/>
                </a:solidFill>
              </a:defRPr>
            </a:lvl3pPr>
            <a:lvl4pPr marL="0" indent="0">
              <a:spcAft>
                <a:spcPts val="0"/>
              </a:spcAft>
              <a:buFont typeface="Arial" panose="020B0604020202020204" pitchFamily="34" charset="0"/>
              <a:buNone/>
              <a:defRPr sz="900" b="0">
                <a:solidFill>
                  <a:schemeClr val="tx1"/>
                </a:solidFill>
              </a:defRPr>
            </a:lvl4pPr>
            <a:lvl5pPr marL="0" indent="0">
              <a:spcAft>
                <a:spcPts val="0"/>
              </a:spcAft>
              <a:buFont typeface="Arial" panose="020B0604020202020204" pitchFamily="34" charset="0"/>
              <a:buNone/>
              <a:defRPr sz="900" b="0">
                <a:solidFill>
                  <a:schemeClr val="tx1"/>
                </a:solidFill>
              </a:defRPr>
            </a:lvl5pPr>
            <a:lvl6pPr marL="0" indent="0">
              <a:spcAft>
                <a:spcPts val="0"/>
              </a:spcAft>
              <a:buNone/>
              <a:defRPr sz="900" b="0">
                <a:solidFill>
                  <a:schemeClr val="tx1"/>
                </a:solidFill>
              </a:defRPr>
            </a:lvl6pPr>
            <a:lvl7pPr marL="0" indent="0">
              <a:spcAft>
                <a:spcPts val="0"/>
              </a:spcAft>
              <a:buNone/>
              <a:defRPr sz="900" b="0">
                <a:solidFill>
                  <a:schemeClr val="tx1"/>
                </a:solidFill>
              </a:defRPr>
            </a:lvl7pPr>
            <a:lvl8pPr marL="0" indent="0">
              <a:spcAft>
                <a:spcPts val="0"/>
              </a:spcAft>
              <a:buFont typeface="Arial" panose="020B0604020202020204" pitchFamily="34" charset="0"/>
              <a:buNone/>
              <a:defRPr sz="900" b="0">
                <a:solidFill>
                  <a:schemeClr val="tx1"/>
                </a:solidFill>
              </a:defRPr>
            </a:lvl8pPr>
            <a:lvl9pPr marL="0" indent="0">
              <a:spcAft>
                <a:spcPts val="0"/>
              </a:spcAft>
              <a:buFont typeface="Arial" panose="020B0604020202020204" pitchFamily="34" charset="0"/>
              <a:buNone/>
              <a:defRPr sz="900" b="0">
                <a:solidFill>
                  <a:schemeClr val="tx1"/>
                </a:solidFill>
              </a:defRPr>
            </a:lvl9pPr>
          </a:lstStyle>
          <a:p>
            <a:pPr lvl="0"/>
            <a:r>
              <a:rPr lang="en-GB" dirty="0" smtClean="0"/>
              <a:t>Text</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a:p>
            <a:pPr lvl="5"/>
            <a:r>
              <a:rPr lang="en-GB" dirty="0" smtClean="0"/>
              <a:t>Sixth level</a:t>
            </a:r>
          </a:p>
          <a:p>
            <a:pPr lvl="6"/>
            <a:r>
              <a:rPr lang="en-GB" dirty="0" smtClean="0"/>
              <a:t>Seventh level</a:t>
            </a:r>
          </a:p>
          <a:p>
            <a:pPr lvl="7"/>
            <a:r>
              <a:rPr lang="en-GB" dirty="0" smtClean="0"/>
              <a:t>Eight level</a:t>
            </a:r>
          </a:p>
          <a:p>
            <a:pPr lvl="8"/>
            <a:r>
              <a:rPr lang="en-GB" dirty="0" smtClean="0"/>
              <a:t>Ninth level</a:t>
            </a:r>
            <a:endParaRPr lang="en-GB" dirty="0"/>
          </a:p>
        </p:txBody>
      </p:sp>
      <p:sp>
        <p:nvSpPr>
          <p:cNvPr id="36" name="Text Placeholder 2">
            <a:extLst/>
          </p:cNvPr>
          <p:cNvSpPr>
            <a:spLocks noGrp="1"/>
          </p:cNvSpPr>
          <p:nvPr>
            <p:ph type="body" sz="quarter" idx="37" hasCustomPrompt="1"/>
            <p:custDataLst>
              <p:tags r:id="rId12"/>
            </p:custDataLst>
          </p:nvPr>
        </p:nvSpPr>
        <p:spPr>
          <a:xfrm>
            <a:off x="8289125" y="2195513"/>
            <a:ext cx="1862874" cy="1079500"/>
          </a:xfrm>
        </p:spPr>
        <p:txBody>
          <a:bodyPr/>
          <a:lstStyle>
            <a:lvl1pPr marL="0" indent="0">
              <a:buFont typeface="Arial" panose="020B0604020202020204" pitchFamily="34" charset="0"/>
              <a:buNone/>
              <a:defRPr sz="900" b="1">
                <a:solidFill>
                  <a:schemeClr val="tx1"/>
                </a:solidFill>
              </a:defRPr>
            </a:lvl1pPr>
            <a:lvl2pPr marL="0" indent="0">
              <a:buFont typeface="Arial" panose="020B0604020202020204" pitchFamily="34" charset="0"/>
              <a:buNone/>
              <a:defRPr sz="900" b="0">
                <a:solidFill>
                  <a:schemeClr val="tx1"/>
                </a:solidFill>
              </a:defRPr>
            </a:lvl2pPr>
            <a:lvl3pPr marL="0" indent="0">
              <a:spcAft>
                <a:spcPts val="0"/>
              </a:spcAft>
              <a:buFont typeface="Arial" panose="020B0604020202020204" pitchFamily="34" charset="0"/>
              <a:buNone/>
              <a:defRPr sz="900" b="0">
                <a:solidFill>
                  <a:schemeClr val="tx1"/>
                </a:solidFill>
              </a:defRPr>
            </a:lvl3pPr>
            <a:lvl4pPr marL="0" indent="0">
              <a:spcAft>
                <a:spcPts val="0"/>
              </a:spcAft>
              <a:buFont typeface="Arial" panose="020B0604020202020204" pitchFamily="34" charset="0"/>
              <a:buNone/>
              <a:defRPr sz="900" b="0">
                <a:solidFill>
                  <a:schemeClr val="tx1"/>
                </a:solidFill>
              </a:defRPr>
            </a:lvl4pPr>
            <a:lvl5pPr marL="0" indent="0">
              <a:spcAft>
                <a:spcPts val="0"/>
              </a:spcAft>
              <a:buFont typeface="Arial" panose="020B0604020202020204" pitchFamily="34" charset="0"/>
              <a:buNone/>
              <a:defRPr sz="900" b="0">
                <a:solidFill>
                  <a:schemeClr val="tx1"/>
                </a:solidFill>
              </a:defRPr>
            </a:lvl5pPr>
            <a:lvl6pPr marL="0" indent="0">
              <a:spcAft>
                <a:spcPts val="0"/>
              </a:spcAft>
              <a:buNone/>
              <a:defRPr sz="900" b="0">
                <a:solidFill>
                  <a:schemeClr val="tx1"/>
                </a:solidFill>
              </a:defRPr>
            </a:lvl6pPr>
            <a:lvl7pPr marL="0" indent="0">
              <a:spcAft>
                <a:spcPts val="0"/>
              </a:spcAft>
              <a:buNone/>
              <a:defRPr sz="900" b="0">
                <a:solidFill>
                  <a:schemeClr val="tx1"/>
                </a:solidFill>
              </a:defRPr>
            </a:lvl7pPr>
            <a:lvl8pPr marL="0" indent="0">
              <a:spcAft>
                <a:spcPts val="0"/>
              </a:spcAft>
              <a:buFont typeface="Arial" panose="020B0604020202020204" pitchFamily="34" charset="0"/>
              <a:buNone/>
              <a:defRPr sz="900" b="0">
                <a:solidFill>
                  <a:schemeClr val="tx1"/>
                </a:solidFill>
              </a:defRPr>
            </a:lvl8pPr>
            <a:lvl9pPr marL="0" indent="0">
              <a:spcAft>
                <a:spcPts val="0"/>
              </a:spcAft>
              <a:buFont typeface="Arial" panose="020B0604020202020204" pitchFamily="34" charset="0"/>
              <a:buNone/>
              <a:defRPr sz="900" b="0">
                <a:solidFill>
                  <a:schemeClr val="tx1"/>
                </a:solidFill>
              </a:defRPr>
            </a:lvl9pPr>
          </a:lstStyle>
          <a:p>
            <a:pPr lvl="0"/>
            <a:r>
              <a:rPr lang="en-GB" dirty="0" smtClean="0"/>
              <a:t>Text</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a:p>
            <a:pPr lvl="5"/>
            <a:r>
              <a:rPr lang="en-GB" dirty="0" smtClean="0"/>
              <a:t>Sixth level</a:t>
            </a:r>
          </a:p>
          <a:p>
            <a:pPr lvl="6"/>
            <a:r>
              <a:rPr lang="en-GB" dirty="0" smtClean="0"/>
              <a:t>Seventh level</a:t>
            </a:r>
          </a:p>
          <a:p>
            <a:pPr lvl="7"/>
            <a:r>
              <a:rPr lang="en-GB" dirty="0" smtClean="0"/>
              <a:t>Eight level</a:t>
            </a:r>
          </a:p>
          <a:p>
            <a:pPr lvl="8"/>
            <a:r>
              <a:rPr lang="en-GB" dirty="0" smtClean="0"/>
              <a:t>Ninth level</a:t>
            </a:r>
            <a:endParaRPr lang="en-GB" dirty="0"/>
          </a:p>
        </p:txBody>
      </p:sp>
      <p:sp>
        <p:nvSpPr>
          <p:cNvPr id="38" name="Text Placeholder 2">
            <a:extLst/>
          </p:cNvPr>
          <p:cNvSpPr>
            <a:spLocks noGrp="1"/>
          </p:cNvSpPr>
          <p:nvPr>
            <p:ph type="body" sz="quarter" idx="38" hasCustomPrompt="1"/>
            <p:custDataLst>
              <p:tags r:id="rId13"/>
            </p:custDataLst>
          </p:nvPr>
        </p:nvSpPr>
        <p:spPr>
          <a:xfrm>
            <a:off x="1719876" y="2195513"/>
            <a:ext cx="1889176" cy="1079500"/>
          </a:xfrm>
        </p:spPr>
        <p:txBody>
          <a:bodyPr/>
          <a:lstStyle>
            <a:lvl1pPr marL="0" indent="0">
              <a:buFont typeface="Arial" panose="020B0604020202020204" pitchFamily="34" charset="0"/>
              <a:buNone/>
              <a:defRPr sz="900" b="1">
                <a:solidFill>
                  <a:schemeClr val="tx1"/>
                </a:solidFill>
              </a:defRPr>
            </a:lvl1pPr>
            <a:lvl2pPr marL="0" indent="0">
              <a:buFont typeface="Arial" panose="020B0604020202020204" pitchFamily="34" charset="0"/>
              <a:buNone/>
              <a:defRPr sz="900" b="0">
                <a:solidFill>
                  <a:schemeClr val="tx1"/>
                </a:solidFill>
              </a:defRPr>
            </a:lvl2pPr>
            <a:lvl3pPr marL="0" indent="0">
              <a:spcAft>
                <a:spcPts val="0"/>
              </a:spcAft>
              <a:buFont typeface="Arial" panose="020B0604020202020204" pitchFamily="34" charset="0"/>
              <a:buNone/>
              <a:defRPr sz="900" b="0">
                <a:solidFill>
                  <a:schemeClr val="tx1"/>
                </a:solidFill>
              </a:defRPr>
            </a:lvl3pPr>
            <a:lvl4pPr marL="0" indent="0">
              <a:spcAft>
                <a:spcPts val="0"/>
              </a:spcAft>
              <a:buFont typeface="Arial" panose="020B0604020202020204" pitchFamily="34" charset="0"/>
              <a:buNone/>
              <a:defRPr sz="900" b="0">
                <a:solidFill>
                  <a:schemeClr val="tx1"/>
                </a:solidFill>
              </a:defRPr>
            </a:lvl4pPr>
            <a:lvl5pPr marL="0" indent="0">
              <a:spcAft>
                <a:spcPts val="0"/>
              </a:spcAft>
              <a:buFont typeface="Arial" panose="020B0604020202020204" pitchFamily="34" charset="0"/>
              <a:buNone/>
              <a:defRPr sz="900" b="0">
                <a:solidFill>
                  <a:schemeClr val="tx1"/>
                </a:solidFill>
              </a:defRPr>
            </a:lvl5pPr>
            <a:lvl6pPr marL="0" indent="0">
              <a:spcAft>
                <a:spcPts val="0"/>
              </a:spcAft>
              <a:buNone/>
              <a:defRPr sz="900" b="0">
                <a:solidFill>
                  <a:schemeClr val="tx1"/>
                </a:solidFill>
              </a:defRPr>
            </a:lvl6pPr>
            <a:lvl7pPr marL="0" indent="0">
              <a:spcAft>
                <a:spcPts val="0"/>
              </a:spcAft>
              <a:buNone/>
              <a:defRPr sz="900" b="0">
                <a:solidFill>
                  <a:schemeClr val="tx1"/>
                </a:solidFill>
              </a:defRPr>
            </a:lvl7pPr>
            <a:lvl8pPr marL="0" indent="0">
              <a:spcAft>
                <a:spcPts val="0"/>
              </a:spcAft>
              <a:buFont typeface="Arial" panose="020B0604020202020204" pitchFamily="34" charset="0"/>
              <a:buNone/>
              <a:defRPr sz="900" b="0">
                <a:solidFill>
                  <a:schemeClr val="tx1"/>
                </a:solidFill>
              </a:defRPr>
            </a:lvl8pPr>
            <a:lvl9pPr marL="0" indent="0">
              <a:spcAft>
                <a:spcPts val="0"/>
              </a:spcAft>
              <a:buFont typeface="Arial" panose="020B0604020202020204" pitchFamily="34" charset="0"/>
              <a:buNone/>
              <a:defRPr sz="900" b="0">
                <a:solidFill>
                  <a:schemeClr val="tx1"/>
                </a:solidFill>
              </a:defRPr>
            </a:lvl9pPr>
          </a:lstStyle>
          <a:p>
            <a:pPr lvl="0"/>
            <a:r>
              <a:rPr lang="en-GB" dirty="0" smtClean="0"/>
              <a:t>Text</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a:p>
            <a:pPr lvl="5"/>
            <a:r>
              <a:rPr lang="en-GB" dirty="0" smtClean="0"/>
              <a:t>Sixth level</a:t>
            </a:r>
          </a:p>
          <a:p>
            <a:pPr lvl="6"/>
            <a:r>
              <a:rPr lang="en-GB" dirty="0" smtClean="0"/>
              <a:t>Seventh level</a:t>
            </a:r>
          </a:p>
          <a:p>
            <a:pPr lvl="7"/>
            <a:r>
              <a:rPr lang="en-GB" dirty="0" smtClean="0"/>
              <a:t>Eight level</a:t>
            </a:r>
          </a:p>
          <a:p>
            <a:pPr lvl="8"/>
            <a:r>
              <a:rPr lang="en-GB" dirty="0" smtClean="0"/>
              <a:t>Ninth level</a:t>
            </a:r>
            <a:endParaRPr lang="en-GB" dirty="0"/>
          </a:p>
        </p:txBody>
      </p:sp>
      <p:sp>
        <p:nvSpPr>
          <p:cNvPr id="39" name="Text Placeholder 2">
            <a:extLst/>
          </p:cNvPr>
          <p:cNvSpPr>
            <a:spLocks noGrp="1"/>
          </p:cNvSpPr>
          <p:nvPr>
            <p:ph type="body" sz="quarter" idx="39" hasCustomPrompt="1"/>
            <p:custDataLst>
              <p:tags r:id="rId14"/>
            </p:custDataLst>
          </p:nvPr>
        </p:nvSpPr>
        <p:spPr>
          <a:xfrm>
            <a:off x="1719876" y="4481513"/>
            <a:ext cx="1889176" cy="1079500"/>
          </a:xfrm>
        </p:spPr>
        <p:txBody>
          <a:bodyPr/>
          <a:lstStyle>
            <a:lvl1pPr marL="0" indent="0">
              <a:buFont typeface="Arial" panose="020B0604020202020204" pitchFamily="34" charset="0"/>
              <a:buNone/>
              <a:defRPr sz="900" b="1">
                <a:solidFill>
                  <a:schemeClr val="tx1"/>
                </a:solidFill>
              </a:defRPr>
            </a:lvl1pPr>
            <a:lvl2pPr marL="0" indent="0">
              <a:buFont typeface="Arial" panose="020B0604020202020204" pitchFamily="34" charset="0"/>
              <a:buNone/>
              <a:defRPr sz="900" b="0">
                <a:solidFill>
                  <a:schemeClr val="tx1"/>
                </a:solidFill>
              </a:defRPr>
            </a:lvl2pPr>
            <a:lvl3pPr marL="0" indent="0">
              <a:spcAft>
                <a:spcPts val="0"/>
              </a:spcAft>
              <a:buFont typeface="Arial" panose="020B0604020202020204" pitchFamily="34" charset="0"/>
              <a:buNone/>
              <a:defRPr sz="900" b="0">
                <a:solidFill>
                  <a:schemeClr val="tx1"/>
                </a:solidFill>
              </a:defRPr>
            </a:lvl3pPr>
            <a:lvl4pPr marL="0" indent="0">
              <a:spcAft>
                <a:spcPts val="0"/>
              </a:spcAft>
              <a:buFont typeface="Arial" panose="020B0604020202020204" pitchFamily="34" charset="0"/>
              <a:buNone/>
              <a:defRPr sz="900" b="0">
                <a:solidFill>
                  <a:schemeClr val="tx1"/>
                </a:solidFill>
              </a:defRPr>
            </a:lvl4pPr>
            <a:lvl5pPr marL="0" indent="0">
              <a:spcAft>
                <a:spcPts val="0"/>
              </a:spcAft>
              <a:buFont typeface="Arial" panose="020B0604020202020204" pitchFamily="34" charset="0"/>
              <a:buNone/>
              <a:defRPr sz="900" b="0">
                <a:solidFill>
                  <a:schemeClr val="tx1"/>
                </a:solidFill>
              </a:defRPr>
            </a:lvl5pPr>
            <a:lvl6pPr marL="0" indent="0">
              <a:spcAft>
                <a:spcPts val="0"/>
              </a:spcAft>
              <a:buNone/>
              <a:defRPr sz="900" b="0">
                <a:solidFill>
                  <a:schemeClr val="tx1"/>
                </a:solidFill>
              </a:defRPr>
            </a:lvl6pPr>
            <a:lvl7pPr marL="0" indent="0">
              <a:spcAft>
                <a:spcPts val="0"/>
              </a:spcAft>
              <a:buNone/>
              <a:defRPr sz="900" b="0">
                <a:solidFill>
                  <a:schemeClr val="tx1"/>
                </a:solidFill>
              </a:defRPr>
            </a:lvl7pPr>
            <a:lvl8pPr marL="0" indent="0">
              <a:spcAft>
                <a:spcPts val="0"/>
              </a:spcAft>
              <a:buFont typeface="Arial" panose="020B0604020202020204" pitchFamily="34" charset="0"/>
              <a:buNone/>
              <a:defRPr sz="900" b="0">
                <a:solidFill>
                  <a:schemeClr val="tx1"/>
                </a:solidFill>
              </a:defRPr>
            </a:lvl8pPr>
            <a:lvl9pPr marL="0" indent="0">
              <a:spcAft>
                <a:spcPts val="0"/>
              </a:spcAft>
              <a:buFont typeface="Arial" panose="020B0604020202020204" pitchFamily="34" charset="0"/>
              <a:buNone/>
              <a:defRPr sz="900" b="0">
                <a:solidFill>
                  <a:schemeClr val="tx1"/>
                </a:solidFill>
              </a:defRPr>
            </a:lvl9pPr>
          </a:lstStyle>
          <a:p>
            <a:pPr lvl="0"/>
            <a:r>
              <a:rPr lang="en-GB" dirty="0" smtClean="0"/>
              <a:t>Text</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a:p>
            <a:pPr lvl="5"/>
            <a:r>
              <a:rPr lang="en-GB" dirty="0" smtClean="0"/>
              <a:t>Sixth level</a:t>
            </a:r>
          </a:p>
          <a:p>
            <a:pPr lvl="6"/>
            <a:r>
              <a:rPr lang="en-GB" dirty="0" smtClean="0"/>
              <a:t>Seventh level</a:t>
            </a:r>
          </a:p>
          <a:p>
            <a:pPr lvl="7"/>
            <a:r>
              <a:rPr lang="en-GB" dirty="0" smtClean="0"/>
              <a:t>Eight level</a:t>
            </a:r>
          </a:p>
          <a:p>
            <a:pPr lvl="8"/>
            <a:r>
              <a:rPr lang="en-GB" dirty="0" smtClean="0"/>
              <a:t>Ninth level</a:t>
            </a:r>
            <a:endParaRPr lang="en-GB" dirty="0"/>
          </a:p>
        </p:txBody>
      </p:sp>
      <p:sp>
        <p:nvSpPr>
          <p:cNvPr id="40" name="Text Placeholder 2">
            <a:extLst/>
          </p:cNvPr>
          <p:cNvSpPr>
            <a:spLocks noGrp="1"/>
          </p:cNvSpPr>
          <p:nvPr>
            <p:ph type="body" sz="quarter" idx="40" hasCustomPrompt="1"/>
            <p:custDataLst>
              <p:tags r:id="rId15"/>
            </p:custDataLst>
          </p:nvPr>
        </p:nvSpPr>
        <p:spPr>
          <a:xfrm>
            <a:off x="5005337" y="4481513"/>
            <a:ext cx="1889176" cy="1079500"/>
          </a:xfrm>
        </p:spPr>
        <p:txBody>
          <a:bodyPr/>
          <a:lstStyle>
            <a:lvl1pPr marL="0" indent="0">
              <a:buFont typeface="Arial" panose="020B0604020202020204" pitchFamily="34" charset="0"/>
              <a:buNone/>
              <a:defRPr sz="900" b="1">
                <a:solidFill>
                  <a:schemeClr val="tx1"/>
                </a:solidFill>
              </a:defRPr>
            </a:lvl1pPr>
            <a:lvl2pPr marL="0" indent="0">
              <a:buFont typeface="Arial" panose="020B0604020202020204" pitchFamily="34" charset="0"/>
              <a:buNone/>
              <a:defRPr sz="900" b="0">
                <a:solidFill>
                  <a:schemeClr val="tx1"/>
                </a:solidFill>
              </a:defRPr>
            </a:lvl2pPr>
            <a:lvl3pPr marL="0" indent="0">
              <a:spcAft>
                <a:spcPts val="0"/>
              </a:spcAft>
              <a:buFont typeface="Arial" panose="020B0604020202020204" pitchFamily="34" charset="0"/>
              <a:buNone/>
              <a:defRPr sz="900" b="0">
                <a:solidFill>
                  <a:schemeClr val="tx1"/>
                </a:solidFill>
              </a:defRPr>
            </a:lvl3pPr>
            <a:lvl4pPr marL="0" indent="0">
              <a:spcAft>
                <a:spcPts val="0"/>
              </a:spcAft>
              <a:buFont typeface="Arial" panose="020B0604020202020204" pitchFamily="34" charset="0"/>
              <a:buNone/>
              <a:defRPr sz="900" b="0">
                <a:solidFill>
                  <a:schemeClr val="tx1"/>
                </a:solidFill>
              </a:defRPr>
            </a:lvl4pPr>
            <a:lvl5pPr marL="0" indent="0">
              <a:spcAft>
                <a:spcPts val="0"/>
              </a:spcAft>
              <a:buFont typeface="Arial" panose="020B0604020202020204" pitchFamily="34" charset="0"/>
              <a:buNone/>
              <a:defRPr sz="900" b="0">
                <a:solidFill>
                  <a:schemeClr val="tx1"/>
                </a:solidFill>
              </a:defRPr>
            </a:lvl5pPr>
            <a:lvl6pPr marL="0" indent="0">
              <a:spcAft>
                <a:spcPts val="0"/>
              </a:spcAft>
              <a:buNone/>
              <a:defRPr sz="900" b="0">
                <a:solidFill>
                  <a:schemeClr val="tx1"/>
                </a:solidFill>
              </a:defRPr>
            </a:lvl6pPr>
            <a:lvl7pPr marL="0" indent="0">
              <a:spcAft>
                <a:spcPts val="0"/>
              </a:spcAft>
              <a:buNone/>
              <a:defRPr sz="900" b="0">
                <a:solidFill>
                  <a:schemeClr val="tx1"/>
                </a:solidFill>
              </a:defRPr>
            </a:lvl7pPr>
            <a:lvl8pPr marL="0" indent="0">
              <a:spcAft>
                <a:spcPts val="0"/>
              </a:spcAft>
              <a:buFont typeface="Arial" panose="020B0604020202020204" pitchFamily="34" charset="0"/>
              <a:buNone/>
              <a:defRPr sz="900" b="0">
                <a:solidFill>
                  <a:schemeClr val="tx1"/>
                </a:solidFill>
              </a:defRPr>
            </a:lvl8pPr>
            <a:lvl9pPr marL="0" indent="0">
              <a:spcAft>
                <a:spcPts val="0"/>
              </a:spcAft>
              <a:buFont typeface="Arial" panose="020B0604020202020204" pitchFamily="34" charset="0"/>
              <a:buNone/>
              <a:defRPr sz="900" b="0">
                <a:solidFill>
                  <a:schemeClr val="tx1"/>
                </a:solidFill>
              </a:defRPr>
            </a:lvl9pPr>
          </a:lstStyle>
          <a:p>
            <a:pPr lvl="0"/>
            <a:r>
              <a:rPr lang="en-GB" dirty="0" smtClean="0"/>
              <a:t>Text</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a:p>
            <a:pPr lvl="5"/>
            <a:r>
              <a:rPr lang="en-GB" dirty="0" smtClean="0"/>
              <a:t>Sixth level</a:t>
            </a:r>
          </a:p>
          <a:p>
            <a:pPr lvl="6"/>
            <a:r>
              <a:rPr lang="en-GB" dirty="0" smtClean="0"/>
              <a:t>Seventh level</a:t>
            </a:r>
          </a:p>
          <a:p>
            <a:pPr lvl="7"/>
            <a:r>
              <a:rPr lang="en-GB" dirty="0" smtClean="0"/>
              <a:t>Eight level</a:t>
            </a:r>
          </a:p>
          <a:p>
            <a:pPr lvl="8"/>
            <a:r>
              <a:rPr lang="en-GB" dirty="0" smtClean="0"/>
              <a:t>Ninth level</a:t>
            </a:r>
            <a:endParaRPr lang="en-GB" dirty="0"/>
          </a:p>
        </p:txBody>
      </p:sp>
      <p:sp>
        <p:nvSpPr>
          <p:cNvPr id="41" name="Text Placeholder 2">
            <a:extLst/>
          </p:cNvPr>
          <p:cNvSpPr>
            <a:spLocks noGrp="1"/>
          </p:cNvSpPr>
          <p:nvPr>
            <p:ph type="body" sz="quarter" idx="41" hasCustomPrompt="1"/>
            <p:custDataLst>
              <p:tags r:id="rId16"/>
            </p:custDataLst>
          </p:nvPr>
        </p:nvSpPr>
        <p:spPr>
          <a:xfrm>
            <a:off x="8280165" y="4481513"/>
            <a:ext cx="1889176" cy="1079500"/>
          </a:xfrm>
        </p:spPr>
        <p:txBody>
          <a:bodyPr/>
          <a:lstStyle>
            <a:lvl1pPr marL="0" indent="0">
              <a:buFont typeface="Arial" panose="020B0604020202020204" pitchFamily="34" charset="0"/>
              <a:buNone/>
              <a:defRPr sz="900" b="1">
                <a:solidFill>
                  <a:schemeClr val="tx1"/>
                </a:solidFill>
              </a:defRPr>
            </a:lvl1pPr>
            <a:lvl2pPr marL="0" indent="0">
              <a:buFont typeface="Arial" panose="020B0604020202020204" pitchFamily="34" charset="0"/>
              <a:buNone/>
              <a:defRPr sz="900" b="0">
                <a:solidFill>
                  <a:schemeClr val="tx1"/>
                </a:solidFill>
              </a:defRPr>
            </a:lvl2pPr>
            <a:lvl3pPr marL="0" indent="0">
              <a:spcAft>
                <a:spcPts val="0"/>
              </a:spcAft>
              <a:buFont typeface="Arial" panose="020B0604020202020204" pitchFamily="34" charset="0"/>
              <a:buNone/>
              <a:defRPr sz="900" b="0">
                <a:solidFill>
                  <a:schemeClr val="tx1"/>
                </a:solidFill>
              </a:defRPr>
            </a:lvl3pPr>
            <a:lvl4pPr marL="0" indent="0">
              <a:spcAft>
                <a:spcPts val="0"/>
              </a:spcAft>
              <a:buFont typeface="Arial" panose="020B0604020202020204" pitchFamily="34" charset="0"/>
              <a:buNone/>
              <a:defRPr sz="900" b="0">
                <a:solidFill>
                  <a:schemeClr val="tx1"/>
                </a:solidFill>
              </a:defRPr>
            </a:lvl4pPr>
            <a:lvl5pPr marL="0" indent="0">
              <a:spcAft>
                <a:spcPts val="0"/>
              </a:spcAft>
              <a:buFont typeface="Arial" panose="020B0604020202020204" pitchFamily="34" charset="0"/>
              <a:buNone/>
              <a:defRPr sz="900" b="0">
                <a:solidFill>
                  <a:schemeClr val="tx1"/>
                </a:solidFill>
              </a:defRPr>
            </a:lvl5pPr>
            <a:lvl6pPr marL="0" indent="0">
              <a:spcAft>
                <a:spcPts val="0"/>
              </a:spcAft>
              <a:buNone/>
              <a:defRPr sz="900" b="0">
                <a:solidFill>
                  <a:schemeClr val="tx1"/>
                </a:solidFill>
              </a:defRPr>
            </a:lvl6pPr>
            <a:lvl7pPr marL="0" indent="0">
              <a:spcAft>
                <a:spcPts val="0"/>
              </a:spcAft>
              <a:buNone/>
              <a:defRPr sz="900" b="0">
                <a:solidFill>
                  <a:schemeClr val="tx1"/>
                </a:solidFill>
              </a:defRPr>
            </a:lvl7pPr>
            <a:lvl8pPr marL="0" indent="0">
              <a:spcAft>
                <a:spcPts val="0"/>
              </a:spcAft>
              <a:buFont typeface="Arial" panose="020B0604020202020204" pitchFamily="34" charset="0"/>
              <a:buNone/>
              <a:defRPr sz="900" b="0">
                <a:solidFill>
                  <a:schemeClr val="tx1"/>
                </a:solidFill>
              </a:defRPr>
            </a:lvl8pPr>
            <a:lvl9pPr marL="0" indent="0">
              <a:spcAft>
                <a:spcPts val="0"/>
              </a:spcAft>
              <a:buFont typeface="Arial" panose="020B0604020202020204" pitchFamily="34" charset="0"/>
              <a:buNone/>
              <a:defRPr sz="900" b="0">
                <a:solidFill>
                  <a:schemeClr val="tx1"/>
                </a:solidFill>
              </a:defRPr>
            </a:lvl9pPr>
          </a:lstStyle>
          <a:p>
            <a:pPr lvl="0"/>
            <a:r>
              <a:rPr lang="en-GB" dirty="0" smtClean="0"/>
              <a:t>Text</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a:p>
            <a:pPr lvl="5"/>
            <a:r>
              <a:rPr lang="en-GB" dirty="0" smtClean="0"/>
              <a:t>Sixth level</a:t>
            </a:r>
          </a:p>
          <a:p>
            <a:pPr lvl="6"/>
            <a:r>
              <a:rPr lang="en-GB" dirty="0" smtClean="0"/>
              <a:t>Seventh level</a:t>
            </a:r>
          </a:p>
          <a:p>
            <a:pPr lvl="7"/>
            <a:r>
              <a:rPr lang="en-GB" dirty="0" smtClean="0"/>
              <a:t>Eight level</a:t>
            </a:r>
          </a:p>
          <a:p>
            <a:pPr lvl="8"/>
            <a:r>
              <a:rPr lang="en-GB" dirty="0" smtClean="0"/>
              <a:t>Ninth level</a:t>
            </a:r>
            <a:endParaRPr lang="en-GB" dirty="0"/>
          </a:p>
        </p:txBody>
      </p:sp>
    </p:spTree>
    <p:extLst>
      <p:ext uri="{BB962C8B-B14F-4D97-AF65-F5344CB8AC3E}">
        <p14:creationId xmlns="" xmlns:p14="http://schemas.microsoft.com/office/powerpoint/2010/main" val="2053107482"/>
      </p:ext>
    </p:extLst>
  </p:cSld>
  <p:clrMapOvr>
    <a:masterClrMapping/>
  </p:clrMapOvr>
  <p:extLst mod="1">
    <p:ext uri="{DCECCB84-F9BA-43D5-87BE-67443E8EF086}">
      <p15:sldGuideLst xmlns="" xmlns:p15="http://schemas.microsoft.com/office/powerpoint/2012/main">
        <p15:guide id="1" orient="horz" pos="1383">
          <p15:clr>
            <a:srgbClr val="FBAE40"/>
          </p15:clr>
        </p15:guide>
        <p15:guide id="2" pos="2267">
          <p15:clr>
            <a:srgbClr val="FBAE40"/>
          </p15:clr>
        </p15:guide>
        <p15:guide id="3" pos="2402">
          <p15:clr>
            <a:srgbClr val="FBAE40"/>
          </p15:clr>
        </p15:guide>
        <p15:guide id="4" pos="4331">
          <p15:clr>
            <a:srgbClr val="FBAE40"/>
          </p15:clr>
        </p15:guide>
        <p15:guide id="5" pos="4467">
          <p15:clr>
            <a:srgbClr val="FBAE40"/>
          </p15:clr>
        </p15:guide>
        <p15:guide id="6" orient="horz" pos="1077">
          <p15:clr>
            <a:srgbClr val="FBAE40"/>
          </p15:clr>
        </p15:guide>
        <p15:guide id="7" orient="horz" pos="4195">
          <p15:clr>
            <a:srgbClr val="FBAE40"/>
          </p15:clr>
        </p15:guide>
        <p15:guide id="10" pos="1087">
          <p15:clr>
            <a:srgbClr val="FBAE40"/>
          </p15:clr>
        </p15:guide>
        <p15:guide id="11" pos="3152">
          <p15:clr>
            <a:srgbClr val="FBAE40"/>
          </p15:clr>
        </p15:guide>
        <p15:guide id="12" pos="5216">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with footer">
    <p:spTree>
      <p:nvGrpSpPr>
        <p:cNvPr id="1" name=""/>
        <p:cNvGrpSpPr/>
        <p:nvPr/>
      </p:nvGrpSpPr>
      <p:grpSpPr>
        <a:xfrm>
          <a:off x="0" y="0"/>
          <a:ext cx="0" cy="0"/>
          <a:chOff x="0" y="0"/>
          <a:chExt cx="0" cy="0"/>
        </a:xfrm>
      </p:grpSpPr>
      <p:sp>
        <p:nvSpPr>
          <p:cNvPr id="4" name="Title 3"/>
          <p:cNvSpPr>
            <a:spLocks noGrp="1"/>
          </p:cNvSpPr>
          <p:nvPr>
            <p:ph type="title"/>
            <p:custDataLst>
              <p:tags r:id="rId1"/>
            </p:custDataLst>
          </p:nvPr>
        </p:nvSpPr>
        <p:spPr/>
        <p:txBody>
          <a:bodyPr/>
          <a:lstStyle/>
          <a:p>
            <a:r>
              <a:rPr lang="en-US" smtClean="0"/>
              <a:t>Click to edit Master title style</a:t>
            </a:r>
            <a:endParaRPr lang="en-GB" dirty="0"/>
          </a:p>
        </p:txBody>
      </p:sp>
      <p:grpSp>
        <p:nvGrpSpPr>
          <p:cNvPr id="9" name="Group 8"/>
          <p:cNvGrpSpPr/>
          <p:nvPr userDrawn="1">
            <p:custDataLst>
              <p:tags r:id="rId2"/>
            </p:custDataLst>
          </p:nvPr>
        </p:nvGrpSpPr>
        <p:grpSpPr>
          <a:xfrm>
            <a:off x="540000" y="450000"/>
            <a:ext cx="9612000" cy="1260000"/>
            <a:chOff x="540000" y="450000"/>
            <a:chExt cx="9612000" cy="1260000"/>
          </a:xfrm>
        </p:grpSpPr>
        <p:cxnSp>
          <p:nvCxnSpPr>
            <p:cNvPr id="10" name="Straight Connector 9"/>
            <p:cNvCxnSpPr>
              <a:cxnSpLocks/>
            </p:cNvCxnSpPr>
            <p:nvPr userDrawn="1"/>
          </p:nvCxnSpPr>
          <p:spPr>
            <a:xfrm>
              <a:off x="540000" y="450000"/>
              <a:ext cx="9612000" cy="0"/>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a:cxnSpLocks/>
            </p:cNvCxnSpPr>
            <p:nvPr userDrawn="1"/>
          </p:nvCxnSpPr>
          <p:spPr>
            <a:xfrm>
              <a:off x="540000" y="1710000"/>
              <a:ext cx="9612000" cy="0"/>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grpSp>
      <p:sp>
        <p:nvSpPr>
          <p:cNvPr id="13" name="Slide Number Placeholder 7"/>
          <p:cNvSpPr>
            <a:spLocks noGrp="1"/>
          </p:cNvSpPr>
          <p:nvPr>
            <p:ph type="sldNum" sz="quarter" idx="11"/>
            <p:custDataLst>
              <p:tags r:id="rId3"/>
            </p:custDataLst>
          </p:nvPr>
        </p:nvSpPr>
        <p:spPr>
          <a:xfrm>
            <a:off x="9918701" y="7128000"/>
            <a:ext cx="233298" cy="93600"/>
          </a:xfrm>
        </p:spPr>
        <p:txBody>
          <a:bodyPr/>
          <a:lstStyle/>
          <a:p>
            <a:fld id="{37B4438D-29B8-4FC7-9D64-F44FE400D0A9}" type="slidenum">
              <a:rPr lang="en-GB" smtClean="0"/>
              <a:pPr/>
              <a:t>‹#›</a:t>
            </a:fld>
            <a:endParaRPr lang="en-GB" dirty="0"/>
          </a:p>
        </p:txBody>
      </p:sp>
      <p:cxnSp>
        <p:nvCxnSpPr>
          <p:cNvPr id="15" name="Straight Connector 14"/>
          <p:cNvCxnSpPr>
            <a:cxnSpLocks/>
          </p:cNvCxnSpPr>
          <p:nvPr userDrawn="1">
            <p:custDataLst>
              <p:tags r:id="rId4"/>
            </p:custDataLst>
          </p:nvPr>
        </p:nvCxnSpPr>
        <p:spPr>
          <a:xfrm>
            <a:off x="8171999" y="6984000"/>
            <a:ext cx="1980000" cy="0"/>
          </a:xfrm>
          <a:prstGeom prst="line">
            <a:avLst/>
          </a:prstGeom>
          <a:ln w="19050" cap="flat">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2785927505"/>
      </p:ext>
    </p:extLst>
  </p:cSld>
  <p:clrMapOvr>
    <a:masterClrMapping/>
  </p:clrMapOvr>
  <p:extLst mod="1">
    <p:ext uri="{DCECCB84-F9BA-43D5-87BE-67443E8EF086}">
      <p15:sldGuideLst xmlns="" xmlns:p15="http://schemas.microsoft.com/office/powerpoint/2012/main">
        <p15:guide id="1" orient="horz" pos="1077">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Footer only">
    <p:spTree>
      <p:nvGrpSpPr>
        <p:cNvPr id="1" name=""/>
        <p:cNvGrpSpPr/>
        <p:nvPr/>
      </p:nvGrpSpPr>
      <p:grpSpPr>
        <a:xfrm>
          <a:off x="0" y="0"/>
          <a:ext cx="0" cy="0"/>
          <a:chOff x="0" y="0"/>
          <a:chExt cx="0" cy="0"/>
        </a:xfrm>
      </p:grpSpPr>
      <p:sp>
        <p:nvSpPr>
          <p:cNvPr id="5" name="Slide Number Placeholder 7"/>
          <p:cNvSpPr>
            <a:spLocks noGrp="1"/>
          </p:cNvSpPr>
          <p:nvPr>
            <p:ph type="sldNum" sz="quarter" idx="11"/>
            <p:custDataLst>
              <p:tags r:id="rId1"/>
            </p:custDataLst>
          </p:nvPr>
        </p:nvSpPr>
        <p:spPr>
          <a:xfrm>
            <a:off x="9918701" y="7128000"/>
            <a:ext cx="233298" cy="93600"/>
          </a:xfrm>
        </p:spPr>
        <p:txBody>
          <a:bodyPr/>
          <a:lstStyle/>
          <a:p>
            <a:fld id="{37B4438D-29B8-4FC7-9D64-F44FE400D0A9}" type="slidenum">
              <a:rPr lang="en-GB" smtClean="0"/>
              <a:pPr/>
              <a:t>‹#›</a:t>
            </a:fld>
            <a:endParaRPr lang="en-GB" dirty="0"/>
          </a:p>
        </p:txBody>
      </p:sp>
      <p:cxnSp>
        <p:nvCxnSpPr>
          <p:cNvPr id="9" name="Straight Connector 8"/>
          <p:cNvCxnSpPr>
            <a:cxnSpLocks/>
          </p:cNvCxnSpPr>
          <p:nvPr userDrawn="1">
            <p:custDataLst>
              <p:tags r:id="rId2"/>
            </p:custDataLst>
          </p:nvPr>
        </p:nvCxnSpPr>
        <p:spPr>
          <a:xfrm>
            <a:off x="8171999" y="6984000"/>
            <a:ext cx="1980000" cy="0"/>
          </a:xfrm>
          <a:prstGeom prst="line">
            <a:avLst/>
          </a:prstGeom>
          <a:ln w="19050" cap="flat">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2008120849"/>
      </p:ext>
    </p:extLst>
  </p:cSld>
  <p:clrMapOvr>
    <a:masterClrMapping/>
  </p:clrMapOvr>
  <p:extLst mod="1">
    <p:ext uri="{DCECCB84-F9BA-43D5-87BE-67443E8EF086}">
      <p15:sldGuideLst xmlns="" xmlns:p15="http://schemas.microsoft.com/office/powerpoint/2012/main"/>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Divider">
    <p:bg>
      <p:bgPr>
        <a:solidFill>
          <a:schemeClr val="accent1"/>
        </a:solidFill>
        <a:effectLst/>
      </p:bgPr>
    </p:bg>
    <p:spTree>
      <p:nvGrpSpPr>
        <p:cNvPr id="1" name=""/>
        <p:cNvGrpSpPr/>
        <p:nvPr/>
      </p:nvGrpSpPr>
      <p:grpSpPr>
        <a:xfrm>
          <a:off x="0" y="0"/>
          <a:ext cx="0" cy="0"/>
          <a:chOff x="0" y="0"/>
          <a:chExt cx="0" cy="0"/>
        </a:xfrm>
      </p:grpSpPr>
      <p:sp>
        <p:nvSpPr>
          <p:cNvPr id="4" name="Text Placeholder 4"/>
          <p:cNvSpPr>
            <a:spLocks noGrp="1"/>
          </p:cNvSpPr>
          <p:nvPr>
            <p:ph type="body" sz="quarter" idx="15" hasCustomPrompt="1"/>
            <p:custDataLst>
              <p:tags r:id="rId1"/>
            </p:custDataLst>
          </p:nvPr>
        </p:nvSpPr>
        <p:spPr>
          <a:xfrm>
            <a:off x="540000" y="5508000"/>
            <a:ext cx="6336000" cy="1475413"/>
          </a:xfrm>
        </p:spPr>
        <p:txBody>
          <a:bodyPr/>
          <a:lstStyle>
            <a:lvl1pPr marL="0" indent="0">
              <a:lnSpc>
                <a:spcPct val="90000"/>
              </a:lnSpc>
              <a:spcAft>
                <a:spcPts val="0"/>
              </a:spcAft>
              <a:buFont typeface="Arial" panose="020B0604020202020204" pitchFamily="34" charset="0"/>
              <a:buNone/>
              <a:defRPr sz="3600" b="1">
                <a:solidFill>
                  <a:schemeClr val="bg1"/>
                </a:solidFill>
              </a:defRPr>
            </a:lvl1pPr>
            <a:lvl2pPr marL="0" indent="0">
              <a:spcBef>
                <a:spcPts val="300"/>
              </a:spcBef>
              <a:spcAft>
                <a:spcPts val="0"/>
              </a:spcAft>
              <a:buFont typeface="Arial" panose="020B0604020202020204" pitchFamily="34" charset="0"/>
              <a:buNone/>
              <a:defRPr sz="1800" b="0">
                <a:solidFill>
                  <a:schemeClr val="bg1"/>
                </a:solidFill>
              </a:defRPr>
            </a:lvl2pPr>
            <a:lvl3pPr marL="0" indent="0">
              <a:spcBef>
                <a:spcPts val="300"/>
              </a:spcBef>
              <a:spcAft>
                <a:spcPts val="0"/>
              </a:spcAft>
              <a:buFont typeface="Arial" panose="020B0604020202020204" pitchFamily="34" charset="0"/>
              <a:buNone/>
              <a:defRPr sz="1800" b="0">
                <a:solidFill>
                  <a:schemeClr val="accent3"/>
                </a:solidFill>
              </a:defRPr>
            </a:lvl3pPr>
            <a:lvl4pPr marL="0" indent="0">
              <a:spcBef>
                <a:spcPts val="300"/>
              </a:spcBef>
              <a:spcAft>
                <a:spcPts val="0"/>
              </a:spcAft>
              <a:buNone/>
              <a:defRPr sz="1800" b="0">
                <a:solidFill>
                  <a:schemeClr val="accent3"/>
                </a:solidFill>
              </a:defRPr>
            </a:lvl4pPr>
            <a:lvl5pPr marL="0" indent="0">
              <a:spcBef>
                <a:spcPts val="300"/>
              </a:spcBef>
              <a:spcAft>
                <a:spcPts val="0"/>
              </a:spcAft>
              <a:buNone/>
              <a:defRPr sz="1800" b="0">
                <a:solidFill>
                  <a:schemeClr val="accent3"/>
                </a:solidFill>
              </a:defRPr>
            </a:lvl5pPr>
            <a:lvl6pPr marL="0" indent="0">
              <a:spcBef>
                <a:spcPts val="300"/>
              </a:spcBef>
              <a:spcAft>
                <a:spcPts val="0"/>
              </a:spcAft>
              <a:buFont typeface="Arial" panose="020B0604020202020204" pitchFamily="34" charset="0"/>
              <a:buNone/>
              <a:defRPr sz="1800" b="0">
                <a:solidFill>
                  <a:schemeClr val="accent3"/>
                </a:solidFill>
              </a:defRPr>
            </a:lvl6pPr>
            <a:lvl7pPr marL="0" indent="0">
              <a:spcBef>
                <a:spcPts val="300"/>
              </a:spcBef>
              <a:spcAft>
                <a:spcPts val="0"/>
              </a:spcAft>
              <a:buFont typeface="Arial" panose="020B0604020202020204" pitchFamily="34" charset="0"/>
              <a:buNone/>
              <a:defRPr sz="1800" b="0">
                <a:solidFill>
                  <a:schemeClr val="accent3"/>
                </a:solidFill>
              </a:defRPr>
            </a:lvl7pPr>
            <a:lvl8pPr marL="0" indent="0">
              <a:spcBef>
                <a:spcPts val="300"/>
              </a:spcBef>
              <a:spcAft>
                <a:spcPts val="0"/>
              </a:spcAft>
              <a:buFont typeface="Arial" panose="020B0604020202020204" pitchFamily="34" charset="0"/>
              <a:buNone/>
              <a:defRPr sz="1800" b="0">
                <a:solidFill>
                  <a:schemeClr val="accent3"/>
                </a:solidFill>
              </a:defRPr>
            </a:lvl8pPr>
            <a:lvl9pPr marL="0" indent="0">
              <a:spcBef>
                <a:spcPts val="300"/>
              </a:spcBef>
              <a:spcAft>
                <a:spcPts val="0"/>
              </a:spcAft>
              <a:buFont typeface="Arial" panose="020B0604020202020204" pitchFamily="34" charset="0"/>
              <a:buNone/>
              <a:defRPr sz="1800" b="0">
                <a:solidFill>
                  <a:schemeClr val="accent3"/>
                </a:solidFill>
              </a:defRPr>
            </a:lvl9pPr>
          </a:lstStyle>
          <a:p>
            <a:pPr lvl="0"/>
            <a:r>
              <a:rPr lang="en-GB" dirty="0" smtClean="0"/>
              <a:t>Text</a:t>
            </a:r>
          </a:p>
          <a:p>
            <a:pPr lvl="1"/>
            <a:r>
              <a:rPr lang="en-GB" dirty="0" smtClean="0"/>
              <a:t>Second level</a:t>
            </a:r>
            <a:endParaRPr lang="en-GB" dirty="0"/>
          </a:p>
        </p:txBody>
      </p:sp>
    </p:spTree>
    <p:extLst>
      <p:ext uri="{BB962C8B-B14F-4D97-AF65-F5344CB8AC3E}">
        <p14:creationId xmlns="" xmlns:p14="http://schemas.microsoft.com/office/powerpoint/2010/main" val="2412769894"/>
      </p:ext>
    </p:extLst>
  </p:cSld>
  <p:clrMapOvr>
    <a:masterClrMapping/>
  </p:clrMapOvr>
  <p:extLst mod="1">
    <p:ext uri="{DCECCB84-F9BA-43D5-87BE-67443E8EF086}">
      <p15:sldGuideLst xmlns="" xmlns:p15="http://schemas.microsoft.com/office/powerpoint/2012/main">
        <p15:guide id="1" orient="horz" pos="3470">
          <p15:clr>
            <a:srgbClr val="FBAE40"/>
          </p15:clr>
        </p15:guide>
        <p15:guide id="4" pos="4331">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Divider – warm grey">
    <p:bg>
      <p:bgPr>
        <a:solidFill>
          <a:schemeClr val="accent6"/>
        </a:solidFill>
        <a:effectLst/>
      </p:bgPr>
    </p:bg>
    <p:spTree>
      <p:nvGrpSpPr>
        <p:cNvPr id="1" name=""/>
        <p:cNvGrpSpPr/>
        <p:nvPr/>
      </p:nvGrpSpPr>
      <p:grpSpPr>
        <a:xfrm>
          <a:off x="0" y="0"/>
          <a:ext cx="0" cy="0"/>
          <a:chOff x="0" y="0"/>
          <a:chExt cx="0" cy="0"/>
        </a:xfrm>
      </p:grpSpPr>
      <p:sp>
        <p:nvSpPr>
          <p:cNvPr id="4" name="Text Placeholder 4"/>
          <p:cNvSpPr>
            <a:spLocks noGrp="1"/>
          </p:cNvSpPr>
          <p:nvPr>
            <p:ph type="body" sz="quarter" idx="15" hasCustomPrompt="1"/>
            <p:custDataLst>
              <p:tags r:id="rId1"/>
            </p:custDataLst>
          </p:nvPr>
        </p:nvSpPr>
        <p:spPr>
          <a:xfrm>
            <a:off x="540000" y="5508000"/>
            <a:ext cx="6336000" cy="1475413"/>
          </a:xfrm>
        </p:spPr>
        <p:txBody>
          <a:bodyPr/>
          <a:lstStyle>
            <a:lvl1pPr marL="0" indent="0">
              <a:lnSpc>
                <a:spcPct val="90000"/>
              </a:lnSpc>
              <a:spcAft>
                <a:spcPts val="0"/>
              </a:spcAft>
              <a:buFont typeface="Arial" panose="020B0604020202020204" pitchFamily="34" charset="0"/>
              <a:buNone/>
              <a:defRPr sz="3600" b="1">
                <a:solidFill>
                  <a:schemeClr val="accent1"/>
                </a:solidFill>
              </a:defRPr>
            </a:lvl1pPr>
            <a:lvl2pPr marL="0" indent="0">
              <a:spcBef>
                <a:spcPts val="300"/>
              </a:spcBef>
              <a:spcAft>
                <a:spcPts val="0"/>
              </a:spcAft>
              <a:buFont typeface="Arial" panose="020B0604020202020204" pitchFamily="34" charset="0"/>
              <a:buNone/>
              <a:defRPr sz="1800" b="0">
                <a:solidFill>
                  <a:schemeClr val="accent3"/>
                </a:solidFill>
              </a:defRPr>
            </a:lvl2pPr>
            <a:lvl3pPr marL="0" indent="0">
              <a:spcBef>
                <a:spcPts val="300"/>
              </a:spcBef>
              <a:spcAft>
                <a:spcPts val="0"/>
              </a:spcAft>
              <a:buFont typeface="Arial" panose="020B0604020202020204" pitchFamily="34" charset="0"/>
              <a:buNone/>
              <a:defRPr sz="1800" b="0">
                <a:solidFill>
                  <a:schemeClr val="accent3"/>
                </a:solidFill>
              </a:defRPr>
            </a:lvl3pPr>
            <a:lvl4pPr marL="0" indent="0">
              <a:spcBef>
                <a:spcPts val="300"/>
              </a:spcBef>
              <a:spcAft>
                <a:spcPts val="0"/>
              </a:spcAft>
              <a:buNone/>
              <a:defRPr sz="1800" b="0">
                <a:solidFill>
                  <a:schemeClr val="accent3"/>
                </a:solidFill>
              </a:defRPr>
            </a:lvl4pPr>
            <a:lvl5pPr marL="0" indent="0">
              <a:spcBef>
                <a:spcPts val="300"/>
              </a:spcBef>
              <a:spcAft>
                <a:spcPts val="0"/>
              </a:spcAft>
              <a:buNone/>
              <a:defRPr sz="1800" b="0">
                <a:solidFill>
                  <a:schemeClr val="accent3"/>
                </a:solidFill>
              </a:defRPr>
            </a:lvl5pPr>
            <a:lvl6pPr marL="0" indent="0">
              <a:spcBef>
                <a:spcPts val="300"/>
              </a:spcBef>
              <a:spcAft>
                <a:spcPts val="0"/>
              </a:spcAft>
              <a:buFont typeface="Arial" panose="020B0604020202020204" pitchFamily="34" charset="0"/>
              <a:buNone/>
              <a:defRPr sz="1800" b="0">
                <a:solidFill>
                  <a:schemeClr val="accent3"/>
                </a:solidFill>
              </a:defRPr>
            </a:lvl6pPr>
            <a:lvl7pPr marL="0" indent="0">
              <a:spcBef>
                <a:spcPts val="300"/>
              </a:spcBef>
              <a:spcAft>
                <a:spcPts val="0"/>
              </a:spcAft>
              <a:buFont typeface="Arial" panose="020B0604020202020204" pitchFamily="34" charset="0"/>
              <a:buNone/>
              <a:defRPr sz="1800" b="0">
                <a:solidFill>
                  <a:schemeClr val="accent3"/>
                </a:solidFill>
              </a:defRPr>
            </a:lvl7pPr>
            <a:lvl8pPr marL="0" indent="0">
              <a:spcBef>
                <a:spcPts val="300"/>
              </a:spcBef>
              <a:spcAft>
                <a:spcPts val="0"/>
              </a:spcAft>
              <a:buFont typeface="Arial" panose="020B0604020202020204" pitchFamily="34" charset="0"/>
              <a:buNone/>
              <a:defRPr sz="1800" b="0">
                <a:solidFill>
                  <a:schemeClr val="accent3"/>
                </a:solidFill>
              </a:defRPr>
            </a:lvl8pPr>
            <a:lvl9pPr marL="0" indent="0">
              <a:spcBef>
                <a:spcPts val="300"/>
              </a:spcBef>
              <a:spcAft>
                <a:spcPts val="0"/>
              </a:spcAft>
              <a:buFont typeface="Arial" panose="020B0604020202020204" pitchFamily="34" charset="0"/>
              <a:buNone/>
              <a:defRPr sz="1800" b="0">
                <a:solidFill>
                  <a:schemeClr val="accent3"/>
                </a:solidFill>
              </a:defRPr>
            </a:lvl9pPr>
          </a:lstStyle>
          <a:p>
            <a:pPr lvl="0"/>
            <a:r>
              <a:rPr lang="en-GB" dirty="0" smtClean="0"/>
              <a:t>Text</a:t>
            </a:r>
          </a:p>
          <a:p>
            <a:pPr lvl="1"/>
            <a:r>
              <a:rPr lang="en-GB" dirty="0" smtClean="0"/>
              <a:t>Second level</a:t>
            </a:r>
            <a:endParaRPr lang="en-GB" dirty="0"/>
          </a:p>
        </p:txBody>
      </p:sp>
    </p:spTree>
    <p:extLst>
      <p:ext uri="{BB962C8B-B14F-4D97-AF65-F5344CB8AC3E}">
        <p14:creationId xmlns="" xmlns:p14="http://schemas.microsoft.com/office/powerpoint/2010/main" val="509116902"/>
      </p:ext>
    </p:extLst>
  </p:cSld>
  <p:clrMapOvr>
    <a:masterClrMapping/>
  </p:clrMapOvr>
  <p:extLst mod="1">
    <p:ext uri="{DCECCB84-F9BA-43D5-87BE-67443E8EF086}">
      <p15:sldGuideLst xmlns="" xmlns:p15="http://schemas.microsoft.com/office/powerpoint/2012/main">
        <p15:guide id="1" orient="horz" pos="3470">
          <p15:clr>
            <a:srgbClr val="FBAE40"/>
          </p15:clr>
        </p15:guide>
        <p15:guide id="4" pos="4331">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Appendix">
    <p:bg>
      <p:bgPr>
        <a:solidFill>
          <a:schemeClr val="accent1"/>
        </a:solidFill>
        <a:effectLst/>
      </p:bgPr>
    </p:bg>
    <p:spTree>
      <p:nvGrpSpPr>
        <p:cNvPr id="1" name=""/>
        <p:cNvGrpSpPr/>
        <p:nvPr/>
      </p:nvGrpSpPr>
      <p:grpSpPr>
        <a:xfrm>
          <a:off x="0" y="0"/>
          <a:ext cx="0" cy="0"/>
          <a:chOff x="0" y="0"/>
          <a:chExt cx="0" cy="0"/>
        </a:xfrm>
      </p:grpSpPr>
      <p:sp>
        <p:nvSpPr>
          <p:cNvPr id="4" name="Text Placeholder 4"/>
          <p:cNvSpPr>
            <a:spLocks noGrp="1"/>
          </p:cNvSpPr>
          <p:nvPr>
            <p:ph type="body" sz="quarter" idx="15" hasCustomPrompt="1"/>
            <p:custDataLst>
              <p:tags r:id="rId1"/>
            </p:custDataLst>
          </p:nvPr>
        </p:nvSpPr>
        <p:spPr>
          <a:xfrm>
            <a:off x="540000" y="5508000"/>
            <a:ext cx="6336000" cy="1475413"/>
          </a:xfrm>
        </p:spPr>
        <p:txBody>
          <a:bodyPr/>
          <a:lstStyle>
            <a:lvl1pPr marL="0" indent="0">
              <a:lnSpc>
                <a:spcPct val="90000"/>
              </a:lnSpc>
              <a:spcAft>
                <a:spcPts val="0"/>
              </a:spcAft>
              <a:buFont typeface="Arial" panose="020B0604020202020204" pitchFamily="34" charset="0"/>
              <a:buNone/>
              <a:defRPr sz="3600" b="1">
                <a:solidFill>
                  <a:schemeClr val="tx1"/>
                </a:solidFill>
              </a:defRPr>
            </a:lvl1pPr>
            <a:lvl2pPr marL="0" indent="0">
              <a:spcBef>
                <a:spcPts val="300"/>
              </a:spcBef>
              <a:spcAft>
                <a:spcPts val="0"/>
              </a:spcAft>
              <a:buFont typeface="Arial" panose="020B0604020202020204" pitchFamily="34" charset="0"/>
              <a:buNone/>
              <a:defRPr sz="1800" b="0">
                <a:solidFill>
                  <a:schemeClr val="tx1"/>
                </a:solidFill>
              </a:defRPr>
            </a:lvl2pPr>
            <a:lvl3pPr marL="0" indent="0">
              <a:spcBef>
                <a:spcPts val="300"/>
              </a:spcBef>
              <a:spcAft>
                <a:spcPts val="0"/>
              </a:spcAft>
              <a:buFont typeface="Arial" panose="020B0604020202020204" pitchFamily="34" charset="0"/>
              <a:buNone/>
              <a:defRPr sz="1800" b="0">
                <a:solidFill>
                  <a:schemeClr val="tx1"/>
                </a:solidFill>
              </a:defRPr>
            </a:lvl3pPr>
            <a:lvl4pPr marL="0" indent="0">
              <a:spcBef>
                <a:spcPts val="300"/>
              </a:spcBef>
              <a:spcAft>
                <a:spcPts val="0"/>
              </a:spcAft>
              <a:buNone/>
              <a:defRPr sz="1800" b="0">
                <a:solidFill>
                  <a:schemeClr val="tx1"/>
                </a:solidFill>
              </a:defRPr>
            </a:lvl4pPr>
            <a:lvl5pPr marL="0" indent="0">
              <a:spcBef>
                <a:spcPts val="300"/>
              </a:spcBef>
              <a:spcAft>
                <a:spcPts val="0"/>
              </a:spcAft>
              <a:buNone/>
              <a:defRPr sz="1800" b="0">
                <a:solidFill>
                  <a:schemeClr val="tx1"/>
                </a:solidFill>
              </a:defRPr>
            </a:lvl5pPr>
            <a:lvl6pPr marL="0" indent="0">
              <a:spcBef>
                <a:spcPts val="300"/>
              </a:spcBef>
              <a:spcAft>
                <a:spcPts val="0"/>
              </a:spcAft>
              <a:buFont typeface="Arial" panose="020B0604020202020204" pitchFamily="34" charset="0"/>
              <a:buNone/>
              <a:defRPr sz="1800" b="0">
                <a:solidFill>
                  <a:schemeClr val="tx1"/>
                </a:solidFill>
              </a:defRPr>
            </a:lvl6pPr>
            <a:lvl7pPr marL="0" indent="0">
              <a:spcBef>
                <a:spcPts val="300"/>
              </a:spcBef>
              <a:spcAft>
                <a:spcPts val="0"/>
              </a:spcAft>
              <a:buFont typeface="Arial" panose="020B0604020202020204" pitchFamily="34" charset="0"/>
              <a:buNone/>
              <a:defRPr sz="1800" b="0">
                <a:solidFill>
                  <a:schemeClr val="tx1"/>
                </a:solidFill>
              </a:defRPr>
            </a:lvl7pPr>
            <a:lvl8pPr marL="0" indent="0">
              <a:spcBef>
                <a:spcPts val="300"/>
              </a:spcBef>
              <a:spcAft>
                <a:spcPts val="0"/>
              </a:spcAft>
              <a:buFont typeface="Arial" panose="020B0604020202020204" pitchFamily="34" charset="0"/>
              <a:buNone/>
              <a:defRPr sz="1800" b="0">
                <a:solidFill>
                  <a:schemeClr val="tx1"/>
                </a:solidFill>
              </a:defRPr>
            </a:lvl8pPr>
            <a:lvl9pPr marL="0" indent="0">
              <a:spcBef>
                <a:spcPts val="300"/>
              </a:spcBef>
              <a:spcAft>
                <a:spcPts val="0"/>
              </a:spcAft>
              <a:buFont typeface="Arial" panose="020B0604020202020204" pitchFamily="34" charset="0"/>
              <a:buNone/>
              <a:defRPr sz="1800" b="0">
                <a:solidFill>
                  <a:schemeClr val="tx1"/>
                </a:solidFill>
              </a:defRPr>
            </a:lvl9pPr>
          </a:lstStyle>
          <a:p>
            <a:pPr lvl="0"/>
            <a:r>
              <a:rPr lang="en-GB" dirty="0" smtClean="0"/>
              <a:t>Text</a:t>
            </a:r>
          </a:p>
          <a:p>
            <a:pPr lvl="1"/>
            <a:r>
              <a:rPr lang="en-GB" dirty="0" smtClean="0"/>
              <a:t>Second level</a:t>
            </a:r>
            <a:endParaRPr lang="en-GB" dirty="0"/>
          </a:p>
        </p:txBody>
      </p:sp>
    </p:spTree>
    <p:extLst>
      <p:ext uri="{BB962C8B-B14F-4D97-AF65-F5344CB8AC3E}">
        <p14:creationId xmlns="" xmlns:p14="http://schemas.microsoft.com/office/powerpoint/2010/main" val="1552138199"/>
      </p:ext>
    </p:extLst>
  </p:cSld>
  <p:clrMapOvr>
    <a:overrideClrMapping bg1="dk1" tx1="lt1" bg2="dk2" tx2="lt2" accent1="accent1" accent2="accent2" accent3="accent3" accent4="accent4" accent5="accent5" accent6="accent6" hlink="hlink" folHlink="folHlink"/>
  </p:clrMapOvr>
  <p:extLst mod="1">
    <p:ext uri="{DCECCB84-F9BA-43D5-87BE-67443E8EF086}">
      <p15:sldGuideLst xmlns="" xmlns:p15="http://schemas.microsoft.com/office/powerpoint/2012/main">
        <p15:guide id="1" orient="horz" pos="3470">
          <p15:clr>
            <a:srgbClr val="FBAE40"/>
          </p15:clr>
        </p15:guide>
        <p15:guide id="4" pos="4331">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Cover">
    <p:spTree>
      <p:nvGrpSpPr>
        <p:cNvPr id="1" name=""/>
        <p:cNvGrpSpPr/>
        <p:nvPr/>
      </p:nvGrpSpPr>
      <p:grpSpPr>
        <a:xfrm>
          <a:off x="0" y="0"/>
          <a:ext cx="0" cy="0"/>
          <a:chOff x="0" y="0"/>
          <a:chExt cx="0" cy="0"/>
        </a:xfrm>
      </p:grpSpPr>
      <p:grpSp>
        <p:nvGrpSpPr>
          <p:cNvPr id="4" name="Group 3">
            <a:extLst>
              <a:ext uri="{FF2B5EF4-FFF2-40B4-BE49-F238E27FC236}">
                <a16:creationId xmlns="" xmlns:a16="http://schemas.microsoft.com/office/drawing/2014/main" id="{40E34BB2-CBB4-4356-AAF6-06AA2AB24027}"/>
              </a:ext>
            </a:extLst>
          </p:cNvPr>
          <p:cNvGrpSpPr/>
          <p:nvPr userDrawn="1"/>
        </p:nvGrpSpPr>
        <p:grpSpPr>
          <a:xfrm>
            <a:off x="538163" y="545030"/>
            <a:ext cx="2315250" cy="710515"/>
            <a:chOff x="4455104" y="946032"/>
            <a:chExt cx="2315250" cy="710515"/>
          </a:xfrm>
        </p:grpSpPr>
        <p:pic>
          <p:nvPicPr>
            <p:cNvPr id="6" name="Picture 5" descr="GTlogo-primary-no tagline-RGB2012.jpg">
              <a:extLst>
                <a:ext uri="{FF2B5EF4-FFF2-40B4-BE49-F238E27FC236}">
                  <a16:creationId xmlns="" xmlns:a16="http://schemas.microsoft.com/office/drawing/2014/main" id="{25F07F48-7422-43D5-BC23-3979EC3AD7DA}"/>
                </a:ext>
              </a:extLst>
            </p:cNvPr>
            <p:cNvPicPr>
              <a:picLocks noChangeAspect="1"/>
            </p:cNvPicPr>
            <p:nvPr userDrawn="1"/>
          </p:nvPicPr>
          <p:blipFill>
            <a:blip r:embed="rId4" cstate="print">
              <a:extLst>
                <a:ext uri="{28A0092B-C50C-407E-A947-70E740481C1C}">
                  <a14:useLocalDpi xmlns="" xmlns:a14="http://schemas.microsoft.com/office/drawing/2010/main" val="0"/>
                </a:ext>
              </a:extLst>
            </a:blip>
            <a:stretch>
              <a:fillRect/>
            </a:stretch>
          </p:blipFill>
          <p:spPr>
            <a:xfrm>
              <a:off x="4455104" y="946032"/>
              <a:ext cx="432244" cy="432244"/>
            </a:xfrm>
            <a:prstGeom prst="rect">
              <a:avLst/>
            </a:prstGeom>
          </p:spPr>
        </p:pic>
        <p:pic>
          <p:nvPicPr>
            <p:cNvPr id="7" name="Picture 6" descr="GTlogo-primary-tagline-RGB2012.eps">
              <a:extLst>
                <a:ext uri="{FF2B5EF4-FFF2-40B4-BE49-F238E27FC236}">
                  <a16:creationId xmlns="" xmlns:a16="http://schemas.microsoft.com/office/drawing/2014/main" id="{E20096EC-D7A4-47D1-B7BC-79835DC99417}"/>
                </a:ext>
              </a:extLst>
            </p:cNvPr>
            <p:cNvPicPr>
              <a:picLocks noChangeAspect="1"/>
            </p:cNvPicPr>
            <p:nvPr userDrawn="1"/>
          </p:nvPicPr>
          <p:blipFill>
            <a:blip r:embed="rId5" cstate="print">
              <a:extLst>
                <a:ext uri="{28A0092B-C50C-407E-A947-70E740481C1C}">
                  <a14:useLocalDpi xmlns="" xmlns:a14="http://schemas.microsoft.com/office/drawing/2010/main" val="0"/>
                </a:ext>
              </a:extLst>
            </a:blip>
            <a:stretch>
              <a:fillRect/>
            </a:stretch>
          </p:blipFill>
          <p:spPr>
            <a:xfrm>
              <a:off x="4988354" y="1052688"/>
              <a:ext cx="1782000" cy="603859"/>
            </a:xfrm>
            <a:prstGeom prst="rect">
              <a:avLst/>
            </a:prstGeom>
          </p:spPr>
        </p:pic>
      </p:grpSp>
      <p:sp>
        <p:nvSpPr>
          <p:cNvPr id="13" name="Picture Placeholder 18"/>
          <p:cNvSpPr>
            <a:spLocks noGrp="1"/>
          </p:cNvSpPr>
          <p:nvPr>
            <p:ph type="pic" sz="quarter" idx="10" hasCustomPrompt="1"/>
            <p:custDataLst>
              <p:tags r:id="rId1"/>
            </p:custDataLst>
          </p:nvPr>
        </p:nvSpPr>
        <p:spPr>
          <a:xfrm>
            <a:off x="2659063" y="1404917"/>
            <a:ext cx="8032750" cy="6154759"/>
          </a:xfrm>
          <a:custGeom>
            <a:avLst/>
            <a:gdLst>
              <a:gd name="connsiteX0" fmla="*/ 6595373 w 6818312"/>
              <a:gd name="connsiteY0" fmla="*/ 0 h 4515637"/>
              <a:gd name="connsiteX1" fmla="*/ 6818312 w 6818312"/>
              <a:gd name="connsiteY1" fmla="*/ 0 h 4515637"/>
              <a:gd name="connsiteX2" fmla="*/ 6818312 w 6818312"/>
              <a:gd name="connsiteY2" fmla="*/ 4515637 h 4515637"/>
              <a:gd name="connsiteX3" fmla="*/ 0 w 6818312"/>
              <a:gd name="connsiteY3" fmla="*/ 4515637 h 4515637"/>
              <a:gd name="connsiteX4" fmla="*/ 6533645 w 6818312"/>
              <a:gd name="connsiteY4" fmla="*/ 1980 h 4515637"/>
              <a:gd name="connsiteX0" fmla="*/ 6595373 w 6818312"/>
              <a:gd name="connsiteY0" fmla="*/ 0 h 4515637"/>
              <a:gd name="connsiteX1" fmla="*/ 6818312 w 6818312"/>
              <a:gd name="connsiteY1" fmla="*/ 0 h 4515637"/>
              <a:gd name="connsiteX2" fmla="*/ 6818312 w 6818312"/>
              <a:gd name="connsiteY2" fmla="*/ 4515637 h 4515637"/>
              <a:gd name="connsiteX3" fmla="*/ 0 w 6818312"/>
              <a:gd name="connsiteY3" fmla="*/ 4515637 h 4515637"/>
              <a:gd name="connsiteX4" fmla="*/ 6533645 w 6818312"/>
              <a:gd name="connsiteY4" fmla="*/ 1980 h 4515637"/>
              <a:gd name="connsiteX5" fmla="*/ 6595373 w 6818312"/>
              <a:gd name="connsiteY5" fmla="*/ 0 h 4515637"/>
              <a:gd name="connsiteX0" fmla="*/ 6533645 w 6818312"/>
              <a:gd name="connsiteY0" fmla="*/ 1980 h 4515637"/>
              <a:gd name="connsiteX1" fmla="*/ 6818312 w 6818312"/>
              <a:gd name="connsiteY1" fmla="*/ 0 h 4515637"/>
              <a:gd name="connsiteX2" fmla="*/ 6818312 w 6818312"/>
              <a:gd name="connsiteY2" fmla="*/ 4515637 h 4515637"/>
              <a:gd name="connsiteX3" fmla="*/ 0 w 6818312"/>
              <a:gd name="connsiteY3" fmla="*/ 4515637 h 4515637"/>
              <a:gd name="connsiteX4" fmla="*/ 6533645 w 6818312"/>
              <a:gd name="connsiteY4" fmla="*/ 1980 h 4515637"/>
              <a:gd name="connsiteX0" fmla="*/ 0 w 6818312"/>
              <a:gd name="connsiteY0" fmla="*/ 4515637 h 4515637"/>
              <a:gd name="connsiteX1" fmla="*/ 6818312 w 6818312"/>
              <a:gd name="connsiteY1" fmla="*/ 0 h 4515637"/>
              <a:gd name="connsiteX2" fmla="*/ 6818312 w 6818312"/>
              <a:gd name="connsiteY2" fmla="*/ 4515637 h 4515637"/>
              <a:gd name="connsiteX3" fmla="*/ 0 w 6818312"/>
              <a:gd name="connsiteY3" fmla="*/ 4515637 h 4515637"/>
              <a:gd name="connsiteX0" fmla="*/ 0 w 6818312"/>
              <a:gd name="connsiteY0" fmla="*/ 4516589 h 4516589"/>
              <a:gd name="connsiteX1" fmla="*/ 6818312 w 6818312"/>
              <a:gd name="connsiteY1" fmla="*/ 952 h 4516589"/>
              <a:gd name="connsiteX2" fmla="*/ 6818312 w 6818312"/>
              <a:gd name="connsiteY2" fmla="*/ 4516589 h 4516589"/>
              <a:gd name="connsiteX3" fmla="*/ 0 w 6818312"/>
              <a:gd name="connsiteY3" fmla="*/ 4516589 h 4516589"/>
              <a:gd name="connsiteX0" fmla="*/ 0 w 6818312"/>
              <a:gd name="connsiteY0" fmla="*/ 4516974 h 4516974"/>
              <a:gd name="connsiteX1" fmla="*/ 6818312 w 6818312"/>
              <a:gd name="connsiteY1" fmla="*/ 1337 h 4516974"/>
              <a:gd name="connsiteX2" fmla="*/ 6818312 w 6818312"/>
              <a:gd name="connsiteY2" fmla="*/ 4516974 h 4516974"/>
              <a:gd name="connsiteX3" fmla="*/ 0 w 6818312"/>
              <a:gd name="connsiteY3" fmla="*/ 4516974 h 4516974"/>
              <a:gd name="connsiteX0" fmla="*/ 0 w 6818312"/>
              <a:gd name="connsiteY0" fmla="*/ 4516813 h 4516813"/>
              <a:gd name="connsiteX1" fmla="*/ 6818312 w 6818312"/>
              <a:gd name="connsiteY1" fmla="*/ 1176 h 4516813"/>
              <a:gd name="connsiteX2" fmla="*/ 6818312 w 6818312"/>
              <a:gd name="connsiteY2" fmla="*/ 4516813 h 4516813"/>
              <a:gd name="connsiteX3" fmla="*/ 0 w 6818312"/>
              <a:gd name="connsiteY3" fmla="*/ 4516813 h 4516813"/>
              <a:gd name="connsiteX0" fmla="*/ 0 w 6818312"/>
              <a:gd name="connsiteY0" fmla="*/ 4515637 h 4515637"/>
              <a:gd name="connsiteX1" fmla="*/ 6818312 w 6818312"/>
              <a:gd name="connsiteY1" fmla="*/ 0 h 4515637"/>
              <a:gd name="connsiteX2" fmla="*/ 6818312 w 6818312"/>
              <a:gd name="connsiteY2" fmla="*/ 4515637 h 4515637"/>
              <a:gd name="connsiteX3" fmla="*/ 0 w 6818312"/>
              <a:gd name="connsiteY3" fmla="*/ 4515637 h 4515637"/>
              <a:gd name="connsiteX0" fmla="*/ 0 w 6818312"/>
              <a:gd name="connsiteY0" fmla="*/ 4515652 h 4515652"/>
              <a:gd name="connsiteX1" fmla="*/ 6818312 w 6818312"/>
              <a:gd name="connsiteY1" fmla="*/ 15 h 4515652"/>
              <a:gd name="connsiteX2" fmla="*/ 6818312 w 6818312"/>
              <a:gd name="connsiteY2" fmla="*/ 4515652 h 4515652"/>
              <a:gd name="connsiteX3" fmla="*/ 0 w 6818312"/>
              <a:gd name="connsiteY3" fmla="*/ 4515652 h 4515652"/>
              <a:gd name="connsiteX0" fmla="*/ 0 w 6818312"/>
              <a:gd name="connsiteY0" fmla="*/ 4515652 h 4515652"/>
              <a:gd name="connsiteX1" fmla="*/ 6818312 w 6818312"/>
              <a:gd name="connsiteY1" fmla="*/ 15 h 4515652"/>
              <a:gd name="connsiteX2" fmla="*/ 6818312 w 6818312"/>
              <a:gd name="connsiteY2" fmla="*/ 4515652 h 4515652"/>
              <a:gd name="connsiteX3" fmla="*/ 0 w 6818312"/>
              <a:gd name="connsiteY3" fmla="*/ 4515652 h 4515652"/>
            </a:gdLst>
            <a:ahLst/>
            <a:cxnLst>
              <a:cxn ang="0">
                <a:pos x="connsiteX0" y="connsiteY0"/>
              </a:cxn>
              <a:cxn ang="0">
                <a:pos x="connsiteX1" y="connsiteY1"/>
              </a:cxn>
              <a:cxn ang="0">
                <a:pos x="connsiteX2" y="connsiteY2"/>
              </a:cxn>
              <a:cxn ang="0">
                <a:pos x="connsiteX3" y="connsiteY3"/>
              </a:cxn>
            </a:cxnLst>
            <a:rect l="l" t="t" r="r" b="b"/>
            <a:pathLst>
              <a:path w="6818312" h="4515652">
                <a:moveTo>
                  <a:pt x="0" y="4515652"/>
                </a:moveTo>
                <a:cubicBezTo>
                  <a:pt x="361003" y="3076563"/>
                  <a:pt x="2342654" y="-7784"/>
                  <a:pt x="6818312" y="15"/>
                </a:cubicBezTo>
                <a:lnTo>
                  <a:pt x="6818312" y="4515652"/>
                </a:lnTo>
                <a:lnTo>
                  <a:pt x="0" y="4515652"/>
                </a:lnTo>
                <a:close/>
              </a:path>
            </a:pathLst>
          </a:custGeom>
          <a:noFill/>
        </p:spPr>
        <p:txBody>
          <a:bodyPr wrap="square" anchor="ctr" anchorCtr="1">
            <a:noAutofit/>
          </a:bodyPr>
          <a:lstStyle>
            <a:lvl1pPr>
              <a:defRPr/>
            </a:lvl1pPr>
          </a:lstStyle>
          <a:p>
            <a:r>
              <a:rPr lang="en-US" dirty="0"/>
              <a:t>Click ‘Insert Image’ from the ribbon</a:t>
            </a:r>
          </a:p>
        </p:txBody>
      </p:sp>
      <p:sp>
        <p:nvSpPr>
          <p:cNvPr id="5" name="Text Placeholder 4"/>
          <p:cNvSpPr>
            <a:spLocks noGrp="1"/>
          </p:cNvSpPr>
          <p:nvPr>
            <p:ph type="body" sz="quarter" idx="15" hasCustomPrompt="1"/>
            <p:custDataLst>
              <p:tags r:id="rId2"/>
            </p:custDataLst>
          </p:nvPr>
        </p:nvSpPr>
        <p:spPr>
          <a:xfrm>
            <a:off x="538163" y="2195512"/>
            <a:ext cx="6336000" cy="1800000"/>
          </a:xfrm>
        </p:spPr>
        <p:txBody>
          <a:bodyPr/>
          <a:lstStyle>
            <a:lvl1pPr marL="0" indent="0">
              <a:lnSpc>
                <a:spcPct val="90000"/>
              </a:lnSpc>
              <a:spcAft>
                <a:spcPts val="0"/>
              </a:spcAft>
              <a:buFont typeface="Arial" panose="020B0604020202020204" pitchFamily="34" charset="0"/>
              <a:buNone/>
              <a:defRPr sz="3600" b="1">
                <a:solidFill>
                  <a:schemeClr val="accent1"/>
                </a:solidFill>
              </a:defRPr>
            </a:lvl1pPr>
            <a:lvl2pPr marL="0" indent="0">
              <a:spcBef>
                <a:spcPts val="4800"/>
              </a:spcBef>
              <a:spcAft>
                <a:spcPts val="0"/>
              </a:spcAft>
              <a:buFont typeface="Arial" panose="020B0604020202020204" pitchFamily="34" charset="0"/>
              <a:buNone/>
              <a:defRPr sz="1800" b="0">
                <a:solidFill>
                  <a:schemeClr val="tx1"/>
                </a:solidFill>
              </a:defRPr>
            </a:lvl2pPr>
            <a:lvl3pPr marL="0" indent="0">
              <a:spcBef>
                <a:spcPts val="1800"/>
              </a:spcBef>
              <a:spcAft>
                <a:spcPts val="0"/>
              </a:spcAft>
              <a:buFont typeface="Arial" panose="020B0604020202020204" pitchFamily="34" charset="0"/>
              <a:buNone/>
              <a:defRPr sz="900" b="1">
                <a:solidFill>
                  <a:schemeClr val="accent3"/>
                </a:solidFill>
              </a:defRPr>
            </a:lvl3pPr>
            <a:lvl4pPr marL="0" indent="0">
              <a:spcBef>
                <a:spcPts val="1800"/>
              </a:spcBef>
              <a:spcAft>
                <a:spcPts val="0"/>
              </a:spcAft>
              <a:buNone/>
              <a:defRPr sz="900" b="1">
                <a:solidFill>
                  <a:schemeClr val="accent3"/>
                </a:solidFill>
              </a:defRPr>
            </a:lvl4pPr>
            <a:lvl5pPr marL="0" indent="0">
              <a:spcBef>
                <a:spcPts val="1800"/>
              </a:spcBef>
              <a:spcAft>
                <a:spcPts val="0"/>
              </a:spcAft>
              <a:buNone/>
              <a:defRPr sz="900" b="1">
                <a:solidFill>
                  <a:schemeClr val="accent3"/>
                </a:solidFill>
              </a:defRPr>
            </a:lvl5pPr>
            <a:lvl6pPr marL="0" indent="0">
              <a:spcBef>
                <a:spcPts val="1800"/>
              </a:spcBef>
              <a:spcAft>
                <a:spcPts val="0"/>
              </a:spcAft>
              <a:buFont typeface="Arial" panose="020B0604020202020204" pitchFamily="34" charset="0"/>
              <a:buNone/>
              <a:defRPr sz="900" b="1">
                <a:solidFill>
                  <a:schemeClr val="accent3"/>
                </a:solidFill>
              </a:defRPr>
            </a:lvl6pPr>
            <a:lvl7pPr marL="0" indent="0">
              <a:spcBef>
                <a:spcPts val="1800"/>
              </a:spcBef>
              <a:spcAft>
                <a:spcPts val="0"/>
              </a:spcAft>
              <a:buFont typeface="Arial" panose="020B0604020202020204" pitchFamily="34" charset="0"/>
              <a:buNone/>
              <a:defRPr sz="900" b="1">
                <a:solidFill>
                  <a:schemeClr val="accent3"/>
                </a:solidFill>
              </a:defRPr>
            </a:lvl7pPr>
            <a:lvl8pPr marL="0" indent="0">
              <a:spcBef>
                <a:spcPts val="1800"/>
              </a:spcBef>
              <a:spcAft>
                <a:spcPts val="0"/>
              </a:spcAft>
              <a:buFont typeface="Arial" panose="020B0604020202020204" pitchFamily="34" charset="0"/>
              <a:buNone/>
              <a:defRPr sz="900" b="1">
                <a:solidFill>
                  <a:schemeClr val="accent3"/>
                </a:solidFill>
              </a:defRPr>
            </a:lvl8pPr>
            <a:lvl9pPr marL="0" indent="0">
              <a:spcBef>
                <a:spcPts val="1800"/>
              </a:spcBef>
              <a:spcAft>
                <a:spcPts val="0"/>
              </a:spcAft>
              <a:buFont typeface="Arial" panose="020B0604020202020204" pitchFamily="34" charset="0"/>
              <a:buNone/>
              <a:defRPr sz="900" b="1">
                <a:solidFill>
                  <a:schemeClr val="accent3"/>
                </a:solidFill>
              </a:defRPr>
            </a:lvl9pPr>
          </a:lstStyle>
          <a:p>
            <a:pPr lvl="0"/>
            <a:r>
              <a:rPr lang="en-GB" dirty="0" smtClean="0"/>
              <a:t>Text</a:t>
            </a:r>
          </a:p>
          <a:p>
            <a:pPr lvl="1"/>
            <a:r>
              <a:rPr lang="en-GB" dirty="0" smtClean="0"/>
              <a:t>Second level</a:t>
            </a:r>
          </a:p>
          <a:p>
            <a:pPr lvl="2"/>
            <a:r>
              <a:rPr lang="en-GB" dirty="0" smtClean="0"/>
              <a:t>Third level</a:t>
            </a:r>
            <a:endParaRPr lang="en-GB" dirty="0"/>
          </a:p>
        </p:txBody>
      </p:sp>
    </p:spTree>
    <p:extLst>
      <p:ext uri="{BB962C8B-B14F-4D97-AF65-F5344CB8AC3E}">
        <p14:creationId xmlns="" xmlns:p14="http://schemas.microsoft.com/office/powerpoint/2010/main" val="1344175652"/>
      </p:ext>
    </p:extLst>
  </p:cSld>
  <p:clrMapOvr>
    <a:masterClrMapping/>
  </p:clrMapOvr>
  <p:extLst mod="1">
    <p:ext uri="{DCECCB84-F9BA-43D5-87BE-67443E8EF086}">
      <p15:sldGuideLst xmlns="" xmlns:p15="http://schemas.microsoft.com/office/powerpoint/2012/main">
        <p15:guide id="1" orient="horz" pos="1383">
          <p15:clr>
            <a:srgbClr val="FBAE40"/>
          </p15:clr>
        </p15:guide>
        <p15:guide id="4" pos="4331">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ntents">
    <p:spTree>
      <p:nvGrpSpPr>
        <p:cNvPr id="1" name=""/>
        <p:cNvGrpSpPr/>
        <p:nvPr/>
      </p:nvGrpSpPr>
      <p:grpSpPr>
        <a:xfrm>
          <a:off x="0" y="0"/>
          <a:ext cx="0" cy="0"/>
          <a:chOff x="0" y="0"/>
          <a:chExt cx="0" cy="0"/>
        </a:xfrm>
      </p:grpSpPr>
      <p:sp>
        <p:nvSpPr>
          <p:cNvPr id="6" name="TextBox 5"/>
          <p:cNvSpPr txBox="1"/>
          <p:nvPr userDrawn="1">
            <p:custDataLst>
              <p:tags r:id="rId1"/>
            </p:custDataLst>
          </p:nvPr>
        </p:nvSpPr>
        <p:spPr>
          <a:xfrm>
            <a:off x="5453250" y="1157402"/>
            <a:ext cx="4698000" cy="498598"/>
          </a:xfrm>
          <a:prstGeom prst="rect">
            <a:avLst/>
          </a:prstGeom>
          <a:noFill/>
        </p:spPr>
        <p:txBody>
          <a:bodyPr wrap="square" lIns="0" tIns="0" rIns="0" bIns="0" rtlCol="0">
            <a:spAutoFit/>
          </a:bodyPr>
          <a:lstStyle/>
          <a:p>
            <a:pPr>
              <a:lnSpc>
                <a:spcPct val="90000"/>
              </a:lnSpc>
            </a:pPr>
            <a:r>
              <a:rPr lang="en-GB" sz="3600" b="1" i="0" kern="1200" dirty="0">
                <a:solidFill>
                  <a:schemeClr val="accent1"/>
                </a:solidFill>
                <a:effectLst/>
                <a:latin typeface="+mj-lt"/>
                <a:ea typeface="+mn-ea"/>
                <a:cs typeface="+mn-cs"/>
              </a:rPr>
              <a:t>Contents</a:t>
            </a:r>
          </a:p>
        </p:txBody>
      </p:sp>
      <p:sp>
        <p:nvSpPr>
          <p:cNvPr id="10" name="Slide Number Placeholder 7"/>
          <p:cNvSpPr>
            <a:spLocks noGrp="1"/>
          </p:cNvSpPr>
          <p:nvPr>
            <p:ph type="sldNum" sz="quarter" idx="11"/>
            <p:custDataLst>
              <p:tags r:id="rId2"/>
            </p:custDataLst>
          </p:nvPr>
        </p:nvSpPr>
        <p:spPr>
          <a:xfrm>
            <a:off x="9918701" y="7128000"/>
            <a:ext cx="233298" cy="93600"/>
          </a:xfrm>
        </p:spPr>
        <p:txBody>
          <a:bodyPr/>
          <a:lstStyle/>
          <a:p>
            <a:fld id="{37B4438D-29B8-4FC7-9D64-F44FE400D0A9}" type="slidenum">
              <a:rPr lang="en-GB" smtClean="0"/>
              <a:pPr/>
              <a:t>‹#›</a:t>
            </a:fld>
            <a:endParaRPr lang="en-GB" dirty="0"/>
          </a:p>
        </p:txBody>
      </p:sp>
      <p:cxnSp>
        <p:nvCxnSpPr>
          <p:cNvPr id="12" name="Straight Connector 11"/>
          <p:cNvCxnSpPr>
            <a:cxnSpLocks/>
          </p:cNvCxnSpPr>
          <p:nvPr userDrawn="1">
            <p:custDataLst>
              <p:tags r:id="rId3"/>
            </p:custDataLst>
          </p:nvPr>
        </p:nvCxnSpPr>
        <p:spPr>
          <a:xfrm>
            <a:off x="8171999" y="6984000"/>
            <a:ext cx="1980000" cy="0"/>
          </a:xfrm>
          <a:prstGeom prst="line">
            <a:avLst/>
          </a:prstGeom>
          <a:ln w="19050" cap="flat">
            <a:solidFill>
              <a:schemeClr val="accent1"/>
            </a:solidFill>
          </a:ln>
        </p:spPr>
        <p:style>
          <a:lnRef idx="1">
            <a:schemeClr val="accent1"/>
          </a:lnRef>
          <a:fillRef idx="0">
            <a:schemeClr val="accent1"/>
          </a:fillRef>
          <a:effectRef idx="0">
            <a:schemeClr val="accent1"/>
          </a:effectRef>
          <a:fontRef idx="minor">
            <a:schemeClr val="tx1"/>
          </a:fontRef>
        </p:style>
      </p:cxnSp>
      <p:sp>
        <p:nvSpPr>
          <p:cNvPr id="7" name="Text Placeholder 4">
            <a:extLst>
              <a:ext uri="{FF2B5EF4-FFF2-40B4-BE49-F238E27FC236}">
                <a16:creationId xmlns="" xmlns:a16="http://schemas.microsoft.com/office/drawing/2014/main" id="{E84AFB7C-3EC0-4607-BD33-663E9E3182F0}"/>
              </a:ext>
            </a:extLst>
          </p:cNvPr>
          <p:cNvSpPr>
            <a:spLocks noGrp="1"/>
          </p:cNvSpPr>
          <p:nvPr>
            <p:ph type="body" sz="quarter" idx="13" hasCustomPrompt="1"/>
            <p:custDataLst>
              <p:tags r:id="rId4"/>
            </p:custDataLst>
          </p:nvPr>
        </p:nvSpPr>
        <p:spPr>
          <a:xfrm>
            <a:off x="5453250" y="2195513"/>
            <a:ext cx="4698750" cy="4464050"/>
          </a:xfrm>
        </p:spPr>
        <p:txBody>
          <a:bodyPr/>
          <a:lstStyle>
            <a:lvl1pPr marL="0" indent="0">
              <a:spcAft>
                <a:spcPts val="600"/>
              </a:spcAft>
              <a:buFont typeface="Arial" panose="020B0604020202020204" pitchFamily="34" charset="0"/>
              <a:buNone/>
              <a:tabLst>
                <a:tab pos="4695825" algn="r"/>
              </a:tabLst>
              <a:defRPr sz="900" b="1">
                <a:solidFill>
                  <a:schemeClr val="tx1"/>
                </a:solidFill>
              </a:defRPr>
            </a:lvl1pPr>
            <a:lvl2pPr marL="0" indent="0">
              <a:spcAft>
                <a:spcPts val="300"/>
              </a:spcAft>
              <a:buFont typeface="Arial" panose="020B0604020202020204" pitchFamily="34" charset="0"/>
              <a:buNone/>
              <a:tabLst>
                <a:tab pos="4695825" algn="r"/>
              </a:tabLst>
              <a:defRPr sz="900" b="0">
                <a:solidFill>
                  <a:schemeClr val="tx1"/>
                </a:solidFill>
              </a:defRPr>
            </a:lvl2pPr>
            <a:lvl3pPr marL="180000" indent="0">
              <a:spcAft>
                <a:spcPts val="300"/>
              </a:spcAft>
              <a:buFont typeface="Arial" panose="020B0604020202020204" pitchFamily="34" charset="0"/>
              <a:buNone/>
              <a:tabLst>
                <a:tab pos="4695825" algn="r"/>
              </a:tabLst>
              <a:defRPr sz="900" b="0">
                <a:solidFill>
                  <a:schemeClr val="tx1"/>
                </a:solidFill>
              </a:defRPr>
            </a:lvl3pPr>
            <a:lvl4pPr marL="0" indent="0">
              <a:spcAft>
                <a:spcPts val="300"/>
              </a:spcAft>
              <a:buNone/>
              <a:tabLst>
                <a:tab pos="4695825" algn="r"/>
              </a:tabLst>
              <a:defRPr sz="900" b="0">
                <a:solidFill>
                  <a:schemeClr val="tx1"/>
                </a:solidFill>
              </a:defRPr>
            </a:lvl4pPr>
            <a:lvl5pPr marL="0" indent="0">
              <a:spcAft>
                <a:spcPts val="300"/>
              </a:spcAft>
              <a:buNone/>
              <a:tabLst>
                <a:tab pos="4695825" algn="r"/>
              </a:tabLst>
              <a:defRPr sz="900" b="0">
                <a:solidFill>
                  <a:schemeClr val="tx1"/>
                </a:solidFill>
              </a:defRPr>
            </a:lvl5pPr>
            <a:lvl6pPr marL="0" indent="0">
              <a:spcAft>
                <a:spcPts val="300"/>
              </a:spcAft>
              <a:buFont typeface="Arial" panose="020B0604020202020204" pitchFamily="34" charset="0"/>
              <a:buNone/>
              <a:tabLst>
                <a:tab pos="4695825" algn="r"/>
              </a:tabLst>
              <a:defRPr sz="900" b="0">
                <a:solidFill>
                  <a:schemeClr val="tx1"/>
                </a:solidFill>
              </a:defRPr>
            </a:lvl6pPr>
            <a:lvl7pPr marL="0" indent="0">
              <a:spcAft>
                <a:spcPts val="300"/>
              </a:spcAft>
              <a:buFont typeface="Arial" panose="020B0604020202020204" pitchFamily="34" charset="0"/>
              <a:buNone/>
              <a:tabLst>
                <a:tab pos="4695825" algn="r"/>
              </a:tabLst>
              <a:defRPr sz="900" b="0">
                <a:solidFill>
                  <a:schemeClr val="tx1"/>
                </a:solidFill>
              </a:defRPr>
            </a:lvl7pPr>
            <a:lvl8pPr marL="0" indent="0">
              <a:spcAft>
                <a:spcPts val="300"/>
              </a:spcAft>
              <a:buFont typeface="Arial" panose="020B0604020202020204" pitchFamily="34" charset="0"/>
              <a:buNone/>
              <a:tabLst>
                <a:tab pos="4695825" algn="r"/>
              </a:tabLst>
              <a:defRPr sz="900" b="0">
                <a:solidFill>
                  <a:schemeClr val="tx1"/>
                </a:solidFill>
              </a:defRPr>
            </a:lvl8pPr>
            <a:lvl9pPr marL="0" indent="0">
              <a:spcAft>
                <a:spcPts val="300"/>
              </a:spcAft>
              <a:buFont typeface="Arial" panose="020B0604020202020204" pitchFamily="34" charset="0"/>
              <a:buNone/>
              <a:tabLst>
                <a:tab pos="4695825" algn="r"/>
              </a:tabLst>
              <a:defRPr sz="900" b="0">
                <a:solidFill>
                  <a:schemeClr val="tx1"/>
                </a:solidFill>
              </a:defRPr>
            </a:lvl9pPr>
          </a:lstStyle>
          <a:p>
            <a:pPr lvl="0"/>
            <a:r>
              <a:rPr lang="en-GB" dirty="0" smtClean="0"/>
              <a:t>Text</a:t>
            </a:r>
          </a:p>
          <a:p>
            <a:pPr lvl="1"/>
            <a:r>
              <a:rPr lang="en-GB" dirty="0" smtClean="0"/>
              <a:t>Level 2</a:t>
            </a:r>
          </a:p>
          <a:p>
            <a:pPr lvl="2"/>
            <a:r>
              <a:rPr lang="en-GB" dirty="0" smtClean="0"/>
              <a:t>Level 3</a:t>
            </a:r>
          </a:p>
          <a:p>
            <a:pPr lvl="3"/>
            <a:r>
              <a:rPr lang="en-GB" dirty="0" smtClean="0"/>
              <a:t>Level 4</a:t>
            </a:r>
          </a:p>
          <a:p>
            <a:pPr lvl="4"/>
            <a:r>
              <a:rPr lang="en-GB" dirty="0" smtClean="0"/>
              <a:t>Level 5</a:t>
            </a:r>
          </a:p>
          <a:p>
            <a:pPr lvl="5"/>
            <a:r>
              <a:rPr lang="en-GB" dirty="0" smtClean="0"/>
              <a:t>Level 6</a:t>
            </a:r>
          </a:p>
          <a:p>
            <a:pPr lvl="6"/>
            <a:r>
              <a:rPr lang="en-GB" dirty="0" smtClean="0"/>
              <a:t>Level 7</a:t>
            </a:r>
          </a:p>
          <a:p>
            <a:pPr lvl="7"/>
            <a:r>
              <a:rPr lang="en-GB" dirty="0" smtClean="0"/>
              <a:t>Level 8</a:t>
            </a:r>
          </a:p>
          <a:p>
            <a:pPr lvl="8"/>
            <a:r>
              <a:rPr lang="en-GB" dirty="0" smtClean="0"/>
              <a:t>Level 9</a:t>
            </a:r>
          </a:p>
          <a:p>
            <a:pPr lvl="0"/>
            <a:endParaRPr lang="en-GB" dirty="0"/>
          </a:p>
        </p:txBody>
      </p:sp>
    </p:spTree>
    <p:extLst>
      <p:ext uri="{BB962C8B-B14F-4D97-AF65-F5344CB8AC3E}">
        <p14:creationId xmlns="" xmlns:p14="http://schemas.microsoft.com/office/powerpoint/2010/main" val="1940608766"/>
      </p:ext>
    </p:extLst>
  </p:cSld>
  <p:clrMapOvr>
    <a:masterClrMapping/>
  </p:clrMapOvr>
  <p:extLst mod="1">
    <p:ext uri="{DCECCB84-F9BA-43D5-87BE-67443E8EF086}">
      <p15:sldGuideLst xmlns="" xmlns:p15="http://schemas.microsoft.com/office/powerpoint/2012/main">
        <p15:guide id="2" pos="3436">
          <p15:clr>
            <a:srgbClr val="FBAE40"/>
          </p15:clr>
        </p15:guide>
        <p15:guide id="3" orient="horz" pos="1383">
          <p15:clr>
            <a:srgbClr val="FBAE40"/>
          </p15:clr>
        </p15:guide>
        <p15:guide id="5" orient="horz" pos="4195">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Letter">
    <p:spTree>
      <p:nvGrpSpPr>
        <p:cNvPr id="1" name=""/>
        <p:cNvGrpSpPr/>
        <p:nvPr/>
      </p:nvGrpSpPr>
      <p:grpSpPr>
        <a:xfrm>
          <a:off x="0" y="0"/>
          <a:ext cx="0" cy="0"/>
          <a:chOff x="0" y="0"/>
          <a:chExt cx="0" cy="0"/>
        </a:xfrm>
      </p:grpSpPr>
      <p:grpSp>
        <p:nvGrpSpPr>
          <p:cNvPr id="11" name="Group 10">
            <a:extLst>
              <a:ext uri="{FF2B5EF4-FFF2-40B4-BE49-F238E27FC236}">
                <a16:creationId xmlns="" xmlns:a16="http://schemas.microsoft.com/office/drawing/2014/main" id="{35453940-B68A-4CC3-ABD7-4E0BE64940AB}"/>
              </a:ext>
            </a:extLst>
          </p:cNvPr>
          <p:cNvGrpSpPr/>
          <p:nvPr userDrawn="1"/>
        </p:nvGrpSpPr>
        <p:grpSpPr>
          <a:xfrm>
            <a:off x="538163" y="545030"/>
            <a:ext cx="2315250" cy="710515"/>
            <a:chOff x="4455104" y="946032"/>
            <a:chExt cx="2315250" cy="710515"/>
          </a:xfrm>
        </p:grpSpPr>
        <p:pic>
          <p:nvPicPr>
            <p:cNvPr id="13" name="Picture 12" descr="GTlogo-primary-no tagline-RGB2012.jpg">
              <a:extLst>
                <a:ext uri="{FF2B5EF4-FFF2-40B4-BE49-F238E27FC236}">
                  <a16:creationId xmlns="" xmlns:a16="http://schemas.microsoft.com/office/drawing/2014/main" id="{A5D6BC38-B226-420C-8B84-C88FAF9CBFBB}"/>
                </a:ext>
              </a:extLst>
            </p:cNvPr>
            <p:cNvPicPr>
              <a:picLocks noChangeAspect="1"/>
            </p:cNvPicPr>
            <p:nvPr userDrawn="1"/>
          </p:nvPicPr>
          <p:blipFill>
            <a:blip r:embed="rId10" cstate="print">
              <a:extLst>
                <a:ext uri="{28A0092B-C50C-407E-A947-70E740481C1C}">
                  <a14:useLocalDpi xmlns="" xmlns:a14="http://schemas.microsoft.com/office/drawing/2010/main" val="0"/>
                </a:ext>
              </a:extLst>
            </a:blip>
            <a:stretch>
              <a:fillRect/>
            </a:stretch>
          </p:blipFill>
          <p:spPr>
            <a:xfrm>
              <a:off x="4455104" y="946032"/>
              <a:ext cx="432244" cy="432244"/>
            </a:xfrm>
            <a:prstGeom prst="rect">
              <a:avLst/>
            </a:prstGeom>
          </p:spPr>
        </p:pic>
        <p:pic>
          <p:nvPicPr>
            <p:cNvPr id="14" name="Picture 13" descr="GTlogo-primary-tagline-RGB2012.eps">
              <a:extLst>
                <a:ext uri="{FF2B5EF4-FFF2-40B4-BE49-F238E27FC236}">
                  <a16:creationId xmlns="" xmlns:a16="http://schemas.microsoft.com/office/drawing/2014/main" id="{1D070A97-63BB-47E4-83EB-F080086E0804}"/>
                </a:ext>
              </a:extLst>
            </p:cNvPr>
            <p:cNvPicPr>
              <a:picLocks noChangeAspect="1"/>
            </p:cNvPicPr>
            <p:nvPr userDrawn="1"/>
          </p:nvPicPr>
          <p:blipFill>
            <a:blip r:embed="rId11" cstate="print">
              <a:extLst>
                <a:ext uri="{28A0092B-C50C-407E-A947-70E740481C1C}">
                  <a14:useLocalDpi xmlns="" xmlns:a14="http://schemas.microsoft.com/office/drawing/2010/main" val="0"/>
                </a:ext>
              </a:extLst>
            </a:blip>
            <a:stretch>
              <a:fillRect/>
            </a:stretch>
          </p:blipFill>
          <p:spPr>
            <a:xfrm>
              <a:off x="4988354" y="1052688"/>
              <a:ext cx="1782000" cy="603859"/>
            </a:xfrm>
            <a:prstGeom prst="rect">
              <a:avLst/>
            </a:prstGeom>
          </p:spPr>
        </p:pic>
      </p:grpSp>
      <p:sp>
        <p:nvSpPr>
          <p:cNvPr id="12" name="Text Placeholder 4"/>
          <p:cNvSpPr>
            <a:spLocks noGrp="1"/>
          </p:cNvSpPr>
          <p:nvPr>
            <p:ph type="body" sz="quarter" idx="12" hasCustomPrompt="1"/>
            <p:custDataLst>
              <p:tags r:id="rId1"/>
            </p:custDataLst>
          </p:nvPr>
        </p:nvSpPr>
        <p:spPr>
          <a:xfrm>
            <a:off x="538163" y="3240000"/>
            <a:ext cx="7416000" cy="3419563"/>
          </a:xfrm>
        </p:spPr>
        <p:txBody>
          <a:bodyPr/>
          <a:lstStyle>
            <a:lvl1pPr marL="0" indent="0">
              <a:buFont typeface="Arial" panose="020B0604020202020204" pitchFamily="34" charset="0"/>
              <a:buNone/>
              <a:defRPr sz="900" b="0">
                <a:solidFill>
                  <a:schemeClr val="accent3"/>
                </a:solidFill>
              </a:defRPr>
            </a:lvl1pPr>
            <a:lvl2pPr marL="0" indent="0">
              <a:buFont typeface="Arial" panose="020B0604020202020204" pitchFamily="34" charset="0"/>
              <a:buNone/>
              <a:defRPr sz="900" b="0">
                <a:solidFill>
                  <a:schemeClr val="tx1"/>
                </a:solidFill>
              </a:defRPr>
            </a:lvl2pPr>
            <a:lvl3pPr marL="180000" indent="-180000">
              <a:buFont typeface="Arial" panose="020B0604020202020204" pitchFamily="34" charset="0"/>
              <a:buChar char="•"/>
              <a:defRPr sz="900" b="0">
                <a:solidFill>
                  <a:schemeClr val="tx1"/>
                </a:solidFill>
              </a:defRPr>
            </a:lvl3pPr>
            <a:lvl4pPr marL="180000" indent="-180000">
              <a:buFont typeface="Arial" panose="020B0604020202020204" pitchFamily="34" charset="0"/>
              <a:buChar char="•"/>
              <a:defRPr sz="900" b="0">
                <a:solidFill>
                  <a:schemeClr val="tx1"/>
                </a:solidFill>
              </a:defRPr>
            </a:lvl4pPr>
            <a:lvl5pPr marL="180000" indent="-180000">
              <a:buFont typeface="Arial" panose="020B0604020202020204" pitchFamily="34" charset="0"/>
              <a:buChar char="•"/>
              <a:defRPr sz="900" b="0">
                <a:solidFill>
                  <a:schemeClr val="tx1"/>
                </a:solidFill>
              </a:defRPr>
            </a:lvl5pPr>
            <a:lvl6pPr marL="180000" indent="-180000">
              <a:buFont typeface="Arial" panose="020B0604020202020204" pitchFamily="34" charset="0"/>
              <a:buChar char="•"/>
              <a:defRPr sz="900" b="0">
                <a:solidFill>
                  <a:schemeClr val="tx1"/>
                </a:solidFill>
              </a:defRPr>
            </a:lvl6pPr>
            <a:lvl7pPr marL="180000" indent="-180000">
              <a:buFont typeface="Arial" panose="020B0604020202020204" pitchFamily="34" charset="0"/>
              <a:buChar char="•"/>
              <a:defRPr sz="900" b="0">
                <a:solidFill>
                  <a:schemeClr val="tx1"/>
                </a:solidFill>
              </a:defRPr>
            </a:lvl7pPr>
            <a:lvl8pPr marL="180000" indent="-180000">
              <a:buFont typeface="Arial" panose="020B0604020202020204" pitchFamily="34" charset="0"/>
              <a:buChar char="•"/>
              <a:defRPr sz="900" b="0">
                <a:solidFill>
                  <a:schemeClr val="tx1"/>
                </a:solidFill>
              </a:defRPr>
            </a:lvl8pPr>
            <a:lvl9pPr marL="180000" indent="-180000">
              <a:buFont typeface="Arial" panose="020B0604020202020204" pitchFamily="34" charset="0"/>
              <a:buChar char="•"/>
              <a:defRPr sz="900" b="0">
                <a:solidFill>
                  <a:schemeClr val="tx1"/>
                </a:solidFill>
              </a:defRPr>
            </a:lvl9pPr>
          </a:lstStyle>
          <a:p>
            <a:pPr lvl="0"/>
            <a:r>
              <a:rPr lang="en-GB" dirty="0" smtClean="0"/>
              <a:t>Text</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a:p>
            <a:pPr lvl="5"/>
            <a:r>
              <a:rPr lang="en-GB" dirty="0" smtClean="0"/>
              <a:t>Sixth level</a:t>
            </a:r>
          </a:p>
          <a:p>
            <a:pPr lvl="6"/>
            <a:r>
              <a:rPr lang="en-GB" dirty="0" smtClean="0"/>
              <a:t>Seventh level</a:t>
            </a:r>
          </a:p>
          <a:p>
            <a:pPr lvl="7"/>
            <a:r>
              <a:rPr lang="en-GB" dirty="0" smtClean="0"/>
              <a:t>Eight level</a:t>
            </a:r>
          </a:p>
          <a:p>
            <a:pPr lvl="8"/>
            <a:r>
              <a:rPr lang="en-GB" dirty="0" smtClean="0"/>
              <a:t>Ninth level</a:t>
            </a:r>
            <a:endParaRPr lang="en-GB" dirty="0"/>
          </a:p>
        </p:txBody>
      </p:sp>
      <p:sp>
        <p:nvSpPr>
          <p:cNvPr id="5" name="Text Placeholder 4"/>
          <p:cNvSpPr>
            <a:spLocks noGrp="1"/>
          </p:cNvSpPr>
          <p:nvPr>
            <p:ph type="body" sz="quarter" idx="13" hasCustomPrompt="1"/>
            <p:custDataLst>
              <p:tags r:id="rId2"/>
            </p:custDataLst>
          </p:nvPr>
        </p:nvSpPr>
        <p:spPr>
          <a:xfrm>
            <a:off x="8172000" y="1475999"/>
            <a:ext cx="1980000" cy="1259263"/>
          </a:xfrm>
        </p:spPr>
        <p:txBody>
          <a:bodyPr/>
          <a:lstStyle>
            <a:lvl1pPr marL="0" indent="0">
              <a:spcAft>
                <a:spcPts val="300"/>
              </a:spcAft>
              <a:buFont typeface="Arial" panose="020B0604020202020204" pitchFamily="34" charset="0"/>
              <a:buNone/>
              <a:defRPr sz="800" b="1">
                <a:solidFill>
                  <a:schemeClr val="tx1"/>
                </a:solidFill>
              </a:defRPr>
            </a:lvl1pPr>
            <a:lvl2pPr marL="0" indent="0">
              <a:spcAft>
                <a:spcPts val="0"/>
              </a:spcAft>
              <a:buFont typeface="Arial" panose="020B0604020202020204" pitchFamily="34" charset="0"/>
              <a:buNone/>
              <a:defRPr sz="800" b="0">
                <a:solidFill>
                  <a:schemeClr val="tx1"/>
                </a:solidFill>
              </a:defRPr>
            </a:lvl2pPr>
            <a:lvl3pPr marL="0" indent="0">
              <a:spcBef>
                <a:spcPts val="300"/>
              </a:spcBef>
              <a:spcAft>
                <a:spcPts val="0"/>
              </a:spcAft>
              <a:buFont typeface="Arial" panose="020B0604020202020204" pitchFamily="34" charset="0"/>
              <a:buNone/>
              <a:defRPr sz="800" b="0">
                <a:solidFill>
                  <a:schemeClr val="tx1"/>
                </a:solidFill>
              </a:defRPr>
            </a:lvl3pPr>
            <a:lvl4pPr marL="0" indent="0">
              <a:spcAft>
                <a:spcPts val="0"/>
              </a:spcAft>
              <a:buNone/>
              <a:defRPr sz="800" b="0">
                <a:solidFill>
                  <a:schemeClr val="tx1"/>
                </a:solidFill>
              </a:defRPr>
            </a:lvl4pPr>
            <a:lvl5pPr marL="0" indent="0">
              <a:spcAft>
                <a:spcPts val="0"/>
              </a:spcAft>
              <a:buNone/>
              <a:defRPr sz="800" b="0">
                <a:solidFill>
                  <a:schemeClr val="tx1"/>
                </a:solidFill>
              </a:defRPr>
            </a:lvl5pPr>
            <a:lvl6pPr marL="0" indent="0">
              <a:spcAft>
                <a:spcPts val="0"/>
              </a:spcAft>
              <a:buFont typeface="Arial" panose="020B0604020202020204" pitchFamily="34" charset="0"/>
              <a:buNone/>
              <a:defRPr sz="800" b="0">
                <a:solidFill>
                  <a:schemeClr val="tx1"/>
                </a:solidFill>
              </a:defRPr>
            </a:lvl6pPr>
            <a:lvl7pPr marL="0" indent="0">
              <a:spcAft>
                <a:spcPts val="0"/>
              </a:spcAft>
              <a:buFont typeface="Arial" panose="020B0604020202020204" pitchFamily="34" charset="0"/>
              <a:buNone/>
              <a:defRPr sz="800" b="0">
                <a:solidFill>
                  <a:schemeClr val="tx1"/>
                </a:solidFill>
              </a:defRPr>
            </a:lvl7pPr>
            <a:lvl8pPr marL="0" indent="0">
              <a:spcAft>
                <a:spcPts val="0"/>
              </a:spcAft>
              <a:buFont typeface="Arial" panose="020B0604020202020204" pitchFamily="34" charset="0"/>
              <a:buNone/>
              <a:defRPr sz="800" b="0">
                <a:solidFill>
                  <a:schemeClr val="tx1"/>
                </a:solidFill>
              </a:defRPr>
            </a:lvl8pPr>
            <a:lvl9pPr marL="0" indent="0">
              <a:spcAft>
                <a:spcPts val="0"/>
              </a:spcAft>
              <a:buFont typeface="Arial" panose="020B0604020202020204" pitchFamily="34" charset="0"/>
              <a:buNone/>
              <a:defRPr sz="800" b="0">
                <a:solidFill>
                  <a:schemeClr val="tx1"/>
                </a:solidFill>
              </a:defRPr>
            </a:lvl9pPr>
          </a:lstStyle>
          <a:p>
            <a:pPr lvl="0"/>
            <a:r>
              <a:rPr lang="en-GB" dirty="0" smtClean="0"/>
              <a:t>Text</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a:p>
            <a:pPr lvl="5"/>
            <a:r>
              <a:rPr lang="en-GB" dirty="0" smtClean="0"/>
              <a:t>Sixth level</a:t>
            </a:r>
          </a:p>
          <a:p>
            <a:pPr lvl="6"/>
            <a:r>
              <a:rPr lang="en-GB" dirty="0" smtClean="0"/>
              <a:t>Seventh level</a:t>
            </a:r>
          </a:p>
          <a:p>
            <a:pPr lvl="7"/>
            <a:r>
              <a:rPr lang="en-GB" dirty="0" smtClean="0"/>
              <a:t>Eight level</a:t>
            </a:r>
          </a:p>
          <a:p>
            <a:pPr lvl="8"/>
            <a:r>
              <a:rPr lang="en-GB" dirty="0" smtClean="0"/>
              <a:t>Ninth level</a:t>
            </a:r>
            <a:endParaRPr lang="en-GB" dirty="0"/>
          </a:p>
        </p:txBody>
      </p:sp>
      <p:cxnSp>
        <p:nvCxnSpPr>
          <p:cNvPr id="21" name="Straight Connector 20"/>
          <p:cNvCxnSpPr>
            <a:cxnSpLocks/>
          </p:cNvCxnSpPr>
          <p:nvPr userDrawn="1">
            <p:custDataLst>
              <p:tags r:id="rId3"/>
            </p:custDataLst>
          </p:nvPr>
        </p:nvCxnSpPr>
        <p:spPr>
          <a:xfrm>
            <a:off x="8172000" y="1415918"/>
            <a:ext cx="198000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2" name="Text Placeholder 4"/>
          <p:cNvSpPr>
            <a:spLocks noGrp="1"/>
          </p:cNvSpPr>
          <p:nvPr>
            <p:ph type="body" sz="quarter" idx="14" hasCustomPrompt="1"/>
            <p:custDataLst>
              <p:tags r:id="rId4"/>
            </p:custDataLst>
          </p:nvPr>
        </p:nvSpPr>
        <p:spPr>
          <a:xfrm>
            <a:off x="538163" y="1671648"/>
            <a:ext cx="3240000" cy="1080000"/>
          </a:xfrm>
        </p:spPr>
        <p:txBody>
          <a:bodyPr/>
          <a:lstStyle>
            <a:lvl1pPr marL="0" indent="0">
              <a:spcAft>
                <a:spcPts val="0"/>
              </a:spcAft>
              <a:buFont typeface="Arial" panose="020B0604020202020204" pitchFamily="34" charset="0"/>
              <a:buNone/>
              <a:defRPr sz="900" b="1">
                <a:solidFill>
                  <a:schemeClr val="tx1"/>
                </a:solidFill>
              </a:defRPr>
            </a:lvl1pPr>
            <a:lvl2pPr marL="0" indent="0">
              <a:spcAft>
                <a:spcPts val="0"/>
              </a:spcAft>
              <a:buFont typeface="Arial" panose="020B0604020202020204" pitchFamily="34" charset="0"/>
              <a:buNone/>
              <a:defRPr sz="900" b="0">
                <a:solidFill>
                  <a:schemeClr val="tx1"/>
                </a:solidFill>
              </a:defRPr>
            </a:lvl2pPr>
            <a:lvl3pPr marL="0" indent="0">
              <a:spcAft>
                <a:spcPts val="0"/>
              </a:spcAft>
              <a:buFont typeface="Arial" panose="020B0604020202020204" pitchFamily="34" charset="0"/>
              <a:buNone/>
              <a:defRPr sz="900" b="0">
                <a:solidFill>
                  <a:schemeClr val="tx1"/>
                </a:solidFill>
              </a:defRPr>
            </a:lvl3pPr>
            <a:lvl4pPr marL="0" indent="0">
              <a:spcAft>
                <a:spcPts val="0"/>
              </a:spcAft>
              <a:buNone/>
              <a:defRPr sz="900" b="0">
                <a:solidFill>
                  <a:schemeClr val="tx1"/>
                </a:solidFill>
              </a:defRPr>
            </a:lvl4pPr>
            <a:lvl5pPr marL="0" indent="0">
              <a:spcAft>
                <a:spcPts val="0"/>
              </a:spcAft>
              <a:buNone/>
              <a:defRPr sz="900" b="0">
                <a:solidFill>
                  <a:schemeClr val="tx1"/>
                </a:solidFill>
              </a:defRPr>
            </a:lvl5pPr>
            <a:lvl6pPr marL="0" indent="0">
              <a:spcAft>
                <a:spcPts val="0"/>
              </a:spcAft>
              <a:buFont typeface="Arial" panose="020B0604020202020204" pitchFamily="34" charset="0"/>
              <a:buNone/>
              <a:defRPr sz="900" b="0">
                <a:solidFill>
                  <a:schemeClr val="tx1"/>
                </a:solidFill>
              </a:defRPr>
            </a:lvl6pPr>
            <a:lvl7pPr marL="0" indent="0">
              <a:spcAft>
                <a:spcPts val="0"/>
              </a:spcAft>
              <a:buFont typeface="Arial" panose="020B0604020202020204" pitchFamily="34" charset="0"/>
              <a:buNone/>
              <a:defRPr sz="900" b="0">
                <a:solidFill>
                  <a:schemeClr val="tx1"/>
                </a:solidFill>
              </a:defRPr>
            </a:lvl7pPr>
            <a:lvl8pPr marL="0" indent="0">
              <a:spcAft>
                <a:spcPts val="0"/>
              </a:spcAft>
              <a:buFont typeface="Arial" panose="020B0604020202020204" pitchFamily="34" charset="0"/>
              <a:buNone/>
              <a:defRPr sz="900" b="0">
                <a:solidFill>
                  <a:schemeClr val="tx1"/>
                </a:solidFill>
              </a:defRPr>
            </a:lvl8pPr>
            <a:lvl9pPr marL="0" indent="0">
              <a:spcAft>
                <a:spcPts val="0"/>
              </a:spcAft>
              <a:buFont typeface="Arial" panose="020B0604020202020204" pitchFamily="34" charset="0"/>
              <a:buNone/>
              <a:defRPr sz="900" b="0">
                <a:solidFill>
                  <a:schemeClr val="tx1"/>
                </a:solidFill>
              </a:defRPr>
            </a:lvl9pPr>
          </a:lstStyle>
          <a:p>
            <a:pPr lvl="0"/>
            <a:r>
              <a:rPr lang="en-GB" dirty="0" smtClean="0"/>
              <a:t>Text</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a:p>
            <a:pPr lvl="5"/>
            <a:r>
              <a:rPr lang="en-GB" dirty="0" smtClean="0"/>
              <a:t>Sixth level</a:t>
            </a:r>
          </a:p>
          <a:p>
            <a:pPr lvl="6"/>
            <a:r>
              <a:rPr lang="en-GB" dirty="0" smtClean="0"/>
              <a:t>Seventh level</a:t>
            </a:r>
          </a:p>
          <a:p>
            <a:pPr lvl="7"/>
            <a:r>
              <a:rPr lang="en-GB" dirty="0" smtClean="0"/>
              <a:t>Eight level</a:t>
            </a:r>
          </a:p>
          <a:p>
            <a:pPr lvl="8"/>
            <a:r>
              <a:rPr lang="en-GB" dirty="0" smtClean="0"/>
              <a:t>Ninth level</a:t>
            </a:r>
            <a:endParaRPr lang="en-GB" dirty="0"/>
          </a:p>
        </p:txBody>
      </p:sp>
      <p:cxnSp>
        <p:nvCxnSpPr>
          <p:cNvPr id="23" name="Straight Connector 22"/>
          <p:cNvCxnSpPr>
            <a:cxnSpLocks/>
          </p:cNvCxnSpPr>
          <p:nvPr userDrawn="1">
            <p:custDataLst>
              <p:tags r:id="rId5"/>
            </p:custDataLst>
          </p:nvPr>
        </p:nvCxnSpPr>
        <p:spPr>
          <a:xfrm>
            <a:off x="538163" y="6984000"/>
            <a:ext cx="7416000" cy="0"/>
          </a:xfrm>
          <a:prstGeom prst="line">
            <a:avLst/>
          </a:prstGeom>
          <a:ln w="19050" cap="flat">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a:cxnSpLocks/>
          </p:cNvCxnSpPr>
          <p:nvPr userDrawn="1">
            <p:custDataLst>
              <p:tags r:id="rId6"/>
            </p:custDataLst>
          </p:nvPr>
        </p:nvCxnSpPr>
        <p:spPr>
          <a:xfrm>
            <a:off x="8171999" y="6984000"/>
            <a:ext cx="1980000" cy="0"/>
          </a:xfrm>
          <a:prstGeom prst="line">
            <a:avLst/>
          </a:prstGeom>
          <a:ln w="19050" cap="flat">
            <a:solidFill>
              <a:schemeClr val="accent1"/>
            </a:solidFill>
          </a:ln>
        </p:spPr>
        <p:style>
          <a:lnRef idx="1">
            <a:schemeClr val="accent1"/>
          </a:lnRef>
          <a:fillRef idx="0">
            <a:schemeClr val="accent1"/>
          </a:fillRef>
          <a:effectRef idx="0">
            <a:schemeClr val="accent1"/>
          </a:effectRef>
          <a:fontRef idx="minor">
            <a:schemeClr val="tx1"/>
          </a:fontRef>
        </p:style>
      </p:cxnSp>
      <p:sp>
        <p:nvSpPr>
          <p:cNvPr id="26" name="Content Placeholder 63"/>
          <p:cNvSpPr txBox="1">
            <a:spLocks/>
          </p:cNvSpPr>
          <p:nvPr userDrawn="1">
            <p:custDataLst>
              <p:tags r:id="rId7"/>
            </p:custDataLst>
          </p:nvPr>
        </p:nvSpPr>
        <p:spPr>
          <a:xfrm>
            <a:off x="8172000" y="7217775"/>
            <a:ext cx="1980000" cy="126000"/>
          </a:xfrm>
          <a:prstGeom prst="rect">
            <a:avLst/>
          </a:prstGeom>
        </p:spPr>
        <p:txBody>
          <a:bodyPr vert="horz" wrap="square" lIns="0" tIns="0" rIns="0" bIns="0" rtlCol="0">
            <a:spAutoFit/>
          </a:bodyPr>
          <a:lstStyle>
            <a:lvl1pPr marL="0" indent="0" algn="l" defTabSz="755934" rtl="0" eaLnBrk="1" latinLnBrk="0" hangingPunct="1">
              <a:lnSpc>
                <a:spcPct val="100000"/>
              </a:lnSpc>
              <a:spcBef>
                <a:spcPts val="0"/>
              </a:spcBef>
              <a:spcAft>
                <a:spcPts val="600"/>
              </a:spcAft>
              <a:buFont typeface="Arial" panose="020B0604020202020204" pitchFamily="34" charset="0"/>
              <a:buNone/>
              <a:defRPr sz="1800" kern="1200">
                <a:solidFill>
                  <a:schemeClr val="tx2"/>
                </a:solidFill>
                <a:latin typeface="+mn-lt"/>
                <a:ea typeface="+mn-ea"/>
                <a:cs typeface="+mn-cs"/>
              </a:defRPr>
            </a:lvl1pPr>
            <a:lvl2pPr marL="0" indent="0" algn="l" defTabSz="755934" rtl="0" eaLnBrk="1" latinLnBrk="0" hangingPunct="1">
              <a:lnSpc>
                <a:spcPct val="100000"/>
              </a:lnSpc>
              <a:spcBef>
                <a:spcPts val="600"/>
              </a:spcBef>
              <a:spcAft>
                <a:spcPts val="400"/>
              </a:spcAft>
              <a:buFont typeface="Arial" panose="020B0604020202020204" pitchFamily="34" charset="0"/>
              <a:buNone/>
              <a:defRPr sz="900" b="1" kern="1200">
                <a:solidFill>
                  <a:schemeClr val="accent1"/>
                </a:solidFill>
                <a:latin typeface="+mn-lt"/>
                <a:ea typeface="+mn-ea"/>
                <a:cs typeface="+mn-cs"/>
              </a:defRPr>
            </a:lvl2pPr>
            <a:lvl3pPr marL="0" indent="0" algn="l" defTabSz="755934" rtl="0" eaLnBrk="1" latinLnBrk="0" hangingPunct="1">
              <a:lnSpc>
                <a:spcPct val="100000"/>
              </a:lnSpc>
              <a:spcBef>
                <a:spcPts val="600"/>
              </a:spcBef>
              <a:spcAft>
                <a:spcPts val="400"/>
              </a:spcAft>
              <a:buFont typeface="Arial" panose="020B0604020202020204" pitchFamily="34" charset="0"/>
              <a:buNone/>
              <a:tabLst/>
              <a:defRPr sz="900" b="0" kern="1200">
                <a:solidFill>
                  <a:schemeClr val="accent1"/>
                </a:solidFill>
                <a:latin typeface="+mn-lt"/>
                <a:ea typeface="+mn-ea"/>
                <a:cs typeface="+mn-cs"/>
              </a:defRPr>
            </a:lvl3pPr>
            <a:lvl4pPr marL="0" indent="0" algn="l" defTabSz="755934" rtl="0" eaLnBrk="1" latinLnBrk="0" hangingPunct="1">
              <a:lnSpc>
                <a:spcPct val="100000"/>
              </a:lnSpc>
              <a:spcBef>
                <a:spcPts val="400"/>
              </a:spcBef>
              <a:spcAft>
                <a:spcPts val="400"/>
              </a:spcAft>
              <a:buFont typeface="Arial" panose="020B0604020202020204" pitchFamily="34" charset="0"/>
              <a:buNone/>
              <a:defRPr sz="900" b="0" kern="1200">
                <a:solidFill>
                  <a:schemeClr val="tx1"/>
                </a:solidFill>
                <a:latin typeface="+mn-lt"/>
                <a:ea typeface="+mn-ea"/>
                <a:cs typeface="+mn-cs"/>
              </a:defRPr>
            </a:lvl4pPr>
            <a:lvl5pPr marL="0" indent="0" algn="l" defTabSz="755934" rtl="0" eaLnBrk="1" latinLnBrk="0" hangingPunct="1">
              <a:lnSpc>
                <a:spcPct val="100000"/>
              </a:lnSpc>
              <a:spcBef>
                <a:spcPts val="0"/>
              </a:spcBef>
              <a:spcAft>
                <a:spcPts val="400"/>
              </a:spcAft>
              <a:buFont typeface="Arial" panose="020B0604020202020204" pitchFamily="34" charset="0"/>
              <a:buNone/>
              <a:defRPr sz="900" b="1" kern="1200">
                <a:solidFill>
                  <a:schemeClr val="tx1"/>
                </a:solidFill>
                <a:latin typeface="+mn-lt"/>
                <a:ea typeface="+mn-ea"/>
                <a:cs typeface="+mn-cs"/>
              </a:defRPr>
            </a:lvl5pPr>
            <a:lvl6pPr marL="92075" indent="-92075" algn="l" defTabSz="755934" rtl="0" eaLnBrk="1" latinLnBrk="0" hangingPunct="1">
              <a:lnSpc>
                <a:spcPct val="100000"/>
              </a:lnSpc>
              <a:spcBef>
                <a:spcPts val="0"/>
              </a:spcBef>
              <a:spcAft>
                <a:spcPts val="400"/>
              </a:spcAft>
              <a:buFont typeface="Arial" panose="020B0604020202020204" pitchFamily="34" charset="0"/>
              <a:buChar char="•"/>
              <a:defRPr sz="900" kern="1200">
                <a:solidFill>
                  <a:schemeClr val="tx1"/>
                </a:solidFill>
                <a:latin typeface="+mn-lt"/>
                <a:ea typeface="+mn-ea"/>
                <a:cs typeface="+mn-cs"/>
              </a:defRPr>
            </a:lvl6pPr>
            <a:lvl7pPr marL="177800" indent="-88900" algn="l" defTabSz="755934" rtl="0" eaLnBrk="1" latinLnBrk="0" hangingPunct="1">
              <a:lnSpc>
                <a:spcPct val="100000"/>
              </a:lnSpc>
              <a:spcBef>
                <a:spcPts val="0"/>
              </a:spcBef>
              <a:spcAft>
                <a:spcPts val="400"/>
              </a:spcAft>
              <a:buFont typeface="Arial" panose="020B0604020202020204" pitchFamily="34" charset="0"/>
              <a:buChar char="–"/>
              <a:defRPr sz="900"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a:lstStyle>
          <a:p>
            <a:pPr marL="0" marR="0" lvl="0" indent="0" algn="r" defTabSz="755934"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800" b="1" i="0" u="none" strike="noStrike" kern="1200" cap="none" spc="0" normalizeH="0" baseline="0" noProof="0" dirty="0" smtClean="0">
                <a:ln>
                  <a:noFill/>
                </a:ln>
                <a:solidFill>
                  <a:prstClr val="black"/>
                </a:solidFill>
                <a:effectLst/>
                <a:uLnTx/>
                <a:uFillTx/>
                <a:latin typeface="Arial" panose="020B0604020202020204"/>
                <a:ea typeface="+mn-ea"/>
                <a:cs typeface="+mn-cs"/>
              </a:rPr>
              <a:t>grantthornton.co.uk</a:t>
            </a:r>
            <a:endParaRPr kumimoji="0" lang="en-GB" sz="800" b="1"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
        <p:nvSpPr>
          <p:cNvPr id="10" name="Text Placeholder 43">
            <a:extLst>
              <a:ext uri="{FF2B5EF4-FFF2-40B4-BE49-F238E27FC236}">
                <a16:creationId xmlns="" xmlns:a16="http://schemas.microsoft.com/office/drawing/2014/main" id="{41C93BFA-939E-485D-B8E1-6E103AFE8DFD}"/>
              </a:ext>
            </a:extLst>
          </p:cNvPr>
          <p:cNvSpPr txBox="1">
            <a:spLocks/>
          </p:cNvSpPr>
          <p:nvPr userDrawn="1">
            <p:custDataLst>
              <p:tags r:id="rId8"/>
            </p:custDataLst>
          </p:nvPr>
        </p:nvSpPr>
        <p:spPr>
          <a:xfrm>
            <a:off x="540000" y="7019775"/>
            <a:ext cx="7416550" cy="326243"/>
          </a:xfrm>
          <a:prstGeom prst="rect">
            <a:avLst/>
          </a:prstGeom>
        </p:spPr>
        <p:txBody>
          <a:bodyPr vert="horz" wrap="square" lIns="0" tIns="0" rIns="0" bIns="0" rtlCol="0">
            <a:spAutoFit/>
          </a:bodyPr>
          <a:lstStyle>
            <a:lvl1pPr marL="0" indent="0" algn="l" defTabSz="755934" rtl="0" eaLnBrk="1" latinLnBrk="0" hangingPunct="1">
              <a:lnSpc>
                <a:spcPct val="100000"/>
              </a:lnSpc>
              <a:spcBef>
                <a:spcPts val="0"/>
              </a:spcBef>
              <a:spcAft>
                <a:spcPts val="600"/>
              </a:spcAft>
              <a:buFont typeface="Arial" panose="020B0604020202020204" pitchFamily="34" charset="0"/>
              <a:buNone/>
              <a:defRPr sz="1800" kern="1200">
                <a:solidFill>
                  <a:schemeClr val="tx2"/>
                </a:solidFill>
                <a:latin typeface="+mn-lt"/>
                <a:ea typeface="+mn-ea"/>
                <a:cs typeface="+mn-cs"/>
              </a:defRPr>
            </a:lvl1pPr>
            <a:lvl2pPr marL="0" indent="0" algn="l" defTabSz="755934" rtl="0" eaLnBrk="1" latinLnBrk="0" hangingPunct="1">
              <a:lnSpc>
                <a:spcPct val="100000"/>
              </a:lnSpc>
              <a:spcBef>
                <a:spcPts val="600"/>
              </a:spcBef>
              <a:spcAft>
                <a:spcPts val="400"/>
              </a:spcAft>
              <a:buFont typeface="Arial" panose="020B0604020202020204" pitchFamily="34" charset="0"/>
              <a:buNone/>
              <a:defRPr sz="900" b="1" kern="1200">
                <a:solidFill>
                  <a:schemeClr val="accent1"/>
                </a:solidFill>
                <a:latin typeface="+mn-lt"/>
                <a:ea typeface="+mn-ea"/>
                <a:cs typeface="+mn-cs"/>
              </a:defRPr>
            </a:lvl2pPr>
            <a:lvl3pPr marL="0" indent="0" algn="l" defTabSz="755934" rtl="0" eaLnBrk="1" latinLnBrk="0" hangingPunct="1">
              <a:lnSpc>
                <a:spcPct val="100000"/>
              </a:lnSpc>
              <a:spcBef>
                <a:spcPts val="600"/>
              </a:spcBef>
              <a:spcAft>
                <a:spcPts val="400"/>
              </a:spcAft>
              <a:buFont typeface="Arial" panose="020B0604020202020204" pitchFamily="34" charset="0"/>
              <a:buNone/>
              <a:tabLst/>
              <a:defRPr sz="900" b="0" kern="1200">
                <a:solidFill>
                  <a:schemeClr val="accent1"/>
                </a:solidFill>
                <a:latin typeface="+mn-lt"/>
                <a:ea typeface="+mn-ea"/>
                <a:cs typeface="+mn-cs"/>
              </a:defRPr>
            </a:lvl3pPr>
            <a:lvl4pPr marL="0" indent="0" algn="l" defTabSz="755934" rtl="0" eaLnBrk="1" latinLnBrk="0" hangingPunct="1">
              <a:lnSpc>
                <a:spcPct val="100000"/>
              </a:lnSpc>
              <a:spcBef>
                <a:spcPts val="400"/>
              </a:spcBef>
              <a:spcAft>
                <a:spcPts val="400"/>
              </a:spcAft>
              <a:buFont typeface="Arial" panose="020B0604020202020204" pitchFamily="34" charset="0"/>
              <a:buNone/>
              <a:defRPr sz="900" b="0" kern="1200">
                <a:solidFill>
                  <a:schemeClr val="tx1"/>
                </a:solidFill>
                <a:latin typeface="+mn-lt"/>
                <a:ea typeface="+mn-ea"/>
                <a:cs typeface="+mn-cs"/>
              </a:defRPr>
            </a:lvl4pPr>
            <a:lvl5pPr marL="0" indent="0" algn="l" defTabSz="755934" rtl="0" eaLnBrk="1" latinLnBrk="0" hangingPunct="1">
              <a:lnSpc>
                <a:spcPct val="100000"/>
              </a:lnSpc>
              <a:spcBef>
                <a:spcPts val="0"/>
              </a:spcBef>
              <a:spcAft>
                <a:spcPts val="400"/>
              </a:spcAft>
              <a:buFont typeface="Arial" panose="020B0604020202020204" pitchFamily="34" charset="0"/>
              <a:buNone/>
              <a:defRPr sz="900" b="1" kern="1200">
                <a:solidFill>
                  <a:schemeClr val="tx1"/>
                </a:solidFill>
                <a:latin typeface="+mn-lt"/>
                <a:ea typeface="+mn-ea"/>
                <a:cs typeface="+mn-cs"/>
              </a:defRPr>
            </a:lvl5pPr>
            <a:lvl6pPr marL="92075" indent="-92075" algn="l" defTabSz="755934" rtl="0" eaLnBrk="1" latinLnBrk="0" hangingPunct="1">
              <a:lnSpc>
                <a:spcPct val="100000"/>
              </a:lnSpc>
              <a:spcBef>
                <a:spcPts val="0"/>
              </a:spcBef>
              <a:spcAft>
                <a:spcPts val="400"/>
              </a:spcAft>
              <a:buFont typeface="Arial" panose="020B0604020202020204" pitchFamily="34" charset="0"/>
              <a:buChar char="•"/>
              <a:defRPr sz="900" kern="1200">
                <a:solidFill>
                  <a:schemeClr val="tx1"/>
                </a:solidFill>
                <a:latin typeface="+mn-lt"/>
                <a:ea typeface="+mn-ea"/>
                <a:cs typeface="+mn-cs"/>
              </a:defRPr>
            </a:lvl6pPr>
            <a:lvl7pPr marL="177800" indent="-88900" algn="l" defTabSz="755934" rtl="0" eaLnBrk="1" latinLnBrk="0" hangingPunct="1">
              <a:lnSpc>
                <a:spcPct val="100000"/>
              </a:lnSpc>
              <a:spcBef>
                <a:spcPts val="0"/>
              </a:spcBef>
              <a:spcAft>
                <a:spcPts val="400"/>
              </a:spcAft>
              <a:buFont typeface="Arial" panose="020B0604020202020204" pitchFamily="34" charset="0"/>
              <a:buChar char="–"/>
              <a:defRPr sz="900"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a:lstStyle>
          <a:p>
            <a:pPr marL="0" marR="0" lvl="3" indent="0" algn="l" defTabSz="755934" rtl="0" eaLnBrk="1" fontAlgn="auto" latinLnBrk="0" hangingPunct="1">
              <a:lnSpc>
                <a:spcPct val="100000"/>
              </a:lnSpc>
              <a:spcBef>
                <a:spcPts val="400"/>
              </a:spcBef>
              <a:spcAft>
                <a:spcPts val="400"/>
              </a:spcAft>
              <a:buClrTx/>
              <a:buSzTx/>
              <a:buFont typeface="Arial" panose="020B0604020202020204" pitchFamily="34" charset="0"/>
              <a:buNone/>
              <a:tabLst/>
              <a:defRPr/>
            </a:pPr>
            <a:r>
              <a:rPr kumimoji="0" lang="en-GB" sz="530" b="1" i="0" u="none" strike="noStrike" kern="1200" cap="none" spc="0" normalizeH="0" baseline="0" noProof="0" dirty="0" smtClean="0">
                <a:ln>
                  <a:noFill/>
                </a:ln>
                <a:solidFill>
                  <a:schemeClr val="tx1"/>
                </a:solidFill>
                <a:effectLst/>
                <a:uLnTx/>
                <a:uFillTx/>
                <a:latin typeface="Arial" panose="020B0604020202020204"/>
                <a:ea typeface="+mn-ea"/>
                <a:cs typeface="+mn-cs"/>
              </a:rPr>
              <a:t>Chartered Accountants</a:t>
            </a:r>
            <a:r>
              <a:rPr kumimoji="0" lang="en-GB" sz="530" b="0" i="0" u="none" strike="noStrike" kern="1200" cap="none" spc="0" normalizeH="0" baseline="0" noProof="0" dirty="0" smtClean="0">
                <a:ln>
                  <a:noFill/>
                </a:ln>
                <a:solidFill>
                  <a:schemeClr val="tx1"/>
                </a:solidFill>
                <a:effectLst/>
                <a:uLnTx/>
                <a:uFillTx/>
                <a:latin typeface="Arial" panose="020B0604020202020204"/>
                <a:ea typeface="+mn-ea"/>
                <a:cs typeface="+mn-cs"/>
              </a:rPr>
              <a:t/>
            </a:r>
            <a:br>
              <a:rPr kumimoji="0" lang="en-GB" sz="530" b="0" i="0" u="none" strike="noStrike" kern="1200" cap="none" spc="0" normalizeH="0" baseline="0" noProof="0" dirty="0" smtClean="0">
                <a:ln>
                  <a:noFill/>
                </a:ln>
                <a:solidFill>
                  <a:schemeClr val="tx1"/>
                </a:solidFill>
                <a:effectLst/>
                <a:uLnTx/>
                <a:uFillTx/>
                <a:latin typeface="Arial" panose="020B0604020202020204"/>
                <a:ea typeface="+mn-ea"/>
                <a:cs typeface="+mn-cs"/>
              </a:rPr>
            </a:br>
            <a:r>
              <a:rPr kumimoji="0" lang="en-GB" sz="530" b="0" i="0" u="none" strike="noStrike" kern="1200" cap="none" spc="0" normalizeH="0" baseline="0" noProof="0" dirty="0" smtClean="0">
                <a:ln>
                  <a:noFill/>
                </a:ln>
                <a:solidFill>
                  <a:schemeClr val="tx1"/>
                </a:solidFill>
                <a:effectLst/>
                <a:uLnTx/>
                <a:uFillTx/>
                <a:latin typeface="+mn-lt"/>
                <a:ea typeface="+mn-ea"/>
                <a:cs typeface="+mn-cs"/>
              </a:rPr>
              <a:t>Grant Thornton UK LLP is a limited liability partnership registered in England and Wales: No.OC307742. Registered office: 30 Finsbury Square, London EC2A 1AG. A list of members is available from our registered office.  Grant Thornton UK LLP is authorised and regulated by the Financial Conduct Authority. Grant Thornton UK LLP is a member firm of Grant Thornton International Ltd (GTIL). GTIL and the member firms are not a worldwide partnership. Services are delivered by the member firms. GTIL and its member firms are not agents of, and do not obligate, one another and are not liable for one another’s acts or omissions. Please see grantthornton.co.uk for further details.</a:t>
            </a:r>
            <a:r>
              <a:rPr kumimoji="0" lang="en-GB" sz="530" b="0" i="0" u="none" strike="noStrike" kern="1200" cap="none" spc="0" normalizeH="0" baseline="0" noProof="0" dirty="0" smtClean="0">
                <a:ln>
                  <a:noFill/>
                </a:ln>
                <a:solidFill>
                  <a:schemeClr val="tx1"/>
                </a:solidFill>
                <a:effectLst/>
                <a:uLnTx/>
                <a:uFillTx/>
                <a:latin typeface="Arial" panose="020B0604020202020204"/>
                <a:ea typeface="+mn-ea"/>
                <a:cs typeface="+mn-cs"/>
              </a:rPr>
              <a:t> </a:t>
            </a:r>
            <a:endParaRPr kumimoji="0" lang="en-GB" sz="530" b="0" i="0" u="none" strike="noStrike" kern="1200" cap="none" spc="0" normalizeH="0" baseline="0" noProof="0" dirty="0">
              <a:ln>
                <a:noFill/>
              </a:ln>
              <a:solidFill>
                <a:schemeClr val="tx1"/>
              </a:solidFill>
              <a:effectLst/>
              <a:uLnTx/>
              <a:uFillTx/>
              <a:latin typeface="Arial" panose="020B0604020202020204"/>
              <a:ea typeface="+mn-ea"/>
              <a:cs typeface="+mn-cs"/>
            </a:endParaRPr>
          </a:p>
        </p:txBody>
      </p:sp>
    </p:spTree>
    <p:extLst>
      <p:ext uri="{BB962C8B-B14F-4D97-AF65-F5344CB8AC3E}">
        <p14:creationId xmlns="" xmlns:p14="http://schemas.microsoft.com/office/powerpoint/2010/main" val="2188505650"/>
      </p:ext>
    </p:extLst>
  </p:cSld>
  <p:clrMapOvr>
    <a:masterClrMapping/>
  </p:clrMapOvr>
  <p:extLst mod="1">
    <p:ext uri="{DCECCB84-F9BA-43D5-87BE-67443E8EF086}">
      <p15:sldGuideLst xmlns="" xmlns:p15="http://schemas.microsoft.com/office/powerpoint/2012/main">
        <p15:guide id="1" pos="5147">
          <p15:clr>
            <a:srgbClr val="FBAE40"/>
          </p15:clr>
        </p15:guide>
        <p15:guide id="2" pos="5012">
          <p15:clr>
            <a:srgbClr val="FBAE40"/>
          </p15:clr>
        </p15:guide>
        <p15:guide id="3" orient="horz" pos="2041">
          <p15:clr>
            <a:srgbClr val="FBAE40"/>
          </p15:clr>
        </p15:guide>
        <p15:guide id="4" orient="horz" pos="1043">
          <p15:clr>
            <a:srgbClr val="FBAE40"/>
          </p15:clr>
        </p15:guide>
        <p15:guide id="5" orient="horz" pos="4195">
          <p15:clr>
            <a:srgbClr val="FBAE40"/>
          </p15:clr>
        </p15:guide>
        <p15:guide id="6" orient="horz" pos="1723">
          <p15:clr>
            <a:srgbClr val="FBAE40"/>
          </p15:clr>
        </p15:guide>
        <p15:guide id="7" orient="horz" pos="4626">
          <p15:clr>
            <a:srgbClr val="FBAE40"/>
          </p15:clr>
        </p15:guide>
        <p15:guide id="8" orient="horz" pos="930">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Introduction">
    <p:spTree>
      <p:nvGrpSpPr>
        <p:cNvPr id="1" name=""/>
        <p:cNvGrpSpPr/>
        <p:nvPr/>
      </p:nvGrpSpPr>
      <p:grpSpPr>
        <a:xfrm>
          <a:off x="0" y="0"/>
          <a:ext cx="0" cy="0"/>
          <a:chOff x="0" y="0"/>
          <a:chExt cx="0" cy="0"/>
        </a:xfrm>
      </p:grpSpPr>
      <p:sp>
        <p:nvSpPr>
          <p:cNvPr id="11" name="Text Placeholder 5"/>
          <p:cNvSpPr>
            <a:spLocks noGrp="1"/>
          </p:cNvSpPr>
          <p:nvPr>
            <p:ph type="body" sz="quarter" idx="20" hasCustomPrompt="1"/>
            <p:custDataLst>
              <p:tags r:id="rId1"/>
            </p:custDataLst>
          </p:nvPr>
        </p:nvSpPr>
        <p:spPr>
          <a:xfrm>
            <a:off x="2995200" y="2195513"/>
            <a:ext cx="7156800" cy="4464050"/>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en-GB" dirty="0" smtClean="0"/>
              <a:t>Text</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a:p>
            <a:pPr lvl="5"/>
            <a:r>
              <a:rPr lang="en-GB" dirty="0" smtClean="0"/>
              <a:t>Sixth level</a:t>
            </a:r>
          </a:p>
          <a:p>
            <a:pPr lvl="6"/>
            <a:r>
              <a:rPr lang="en-GB" dirty="0" smtClean="0"/>
              <a:t>Seventh level</a:t>
            </a:r>
          </a:p>
          <a:p>
            <a:pPr lvl="7"/>
            <a:r>
              <a:rPr lang="en-GB" dirty="0" smtClean="0"/>
              <a:t>Eight level</a:t>
            </a:r>
          </a:p>
          <a:p>
            <a:pPr lvl="8"/>
            <a:r>
              <a:rPr lang="en-GB" dirty="0" smtClean="0"/>
              <a:t>Ninth level</a:t>
            </a:r>
            <a:endParaRPr lang="en-GB" dirty="0"/>
          </a:p>
        </p:txBody>
      </p:sp>
      <p:sp>
        <p:nvSpPr>
          <p:cNvPr id="12" name="Picture Placeholder 17"/>
          <p:cNvSpPr>
            <a:spLocks noGrp="1"/>
          </p:cNvSpPr>
          <p:nvPr>
            <p:ph type="pic" sz="quarter" idx="23" hasCustomPrompt="1"/>
            <p:custDataLst>
              <p:tags r:id="rId2"/>
            </p:custDataLst>
          </p:nvPr>
        </p:nvSpPr>
        <p:spPr>
          <a:xfrm>
            <a:off x="539750" y="2195513"/>
            <a:ext cx="1296000" cy="1296000"/>
          </a:xfrm>
          <a:prstGeom prst="ellipse">
            <a:avLst/>
          </a:prstGeom>
          <a:ln w="57150">
            <a:solidFill>
              <a:schemeClr val="accent6"/>
            </a:solidFill>
          </a:ln>
        </p:spPr>
        <p:txBody>
          <a:bodyPr anchor="ctr"/>
          <a:lstStyle>
            <a:lvl1pPr algn="ctr">
              <a:defRPr sz="1000"/>
            </a:lvl1pPr>
          </a:lstStyle>
          <a:p>
            <a:r>
              <a:rPr lang="en-US" dirty="0"/>
              <a:t>Click ‘Insert Image’ from the ribbon</a:t>
            </a:r>
            <a:endParaRPr lang="en-GB" dirty="0"/>
          </a:p>
        </p:txBody>
      </p:sp>
      <p:grpSp>
        <p:nvGrpSpPr>
          <p:cNvPr id="13" name="Group 12"/>
          <p:cNvGrpSpPr/>
          <p:nvPr userDrawn="1">
            <p:custDataLst>
              <p:tags r:id="rId3"/>
            </p:custDataLst>
          </p:nvPr>
        </p:nvGrpSpPr>
        <p:grpSpPr>
          <a:xfrm>
            <a:off x="540000" y="450000"/>
            <a:ext cx="9612000" cy="1260000"/>
            <a:chOff x="540000" y="450000"/>
            <a:chExt cx="9612000" cy="1260000"/>
          </a:xfrm>
        </p:grpSpPr>
        <p:cxnSp>
          <p:nvCxnSpPr>
            <p:cNvPr id="17" name="Straight Connector 16"/>
            <p:cNvCxnSpPr>
              <a:cxnSpLocks/>
            </p:cNvCxnSpPr>
            <p:nvPr userDrawn="1"/>
          </p:nvCxnSpPr>
          <p:spPr>
            <a:xfrm>
              <a:off x="540000" y="450000"/>
              <a:ext cx="9612000" cy="0"/>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a:cxnSpLocks/>
            </p:cNvCxnSpPr>
            <p:nvPr userDrawn="1"/>
          </p:nvCxnSpPr>
          <p:spPr>
            <a:xfrm>
              <a:off x="540000" y="1710000"/>
              <a:ext cx="9612000" cy="0"/>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 xmlns:a16="http://schemas.microsoft.com/office/drawing/2014/main" id="{7B7B02AD-00A1-427A-B41B-D9D97AF8F017}"/>
              </a:ext>
            </a:extLst>
          </p:cNvPr>
          <p:cNvSpPr>
            <a:spLocks noGrp="1"/>
          </p:cNvSpPr>
          <p:nvPr>
            <p:ph type="title"/>
            <p:custDataLst>
              <p:tags r:id="rId4"/>
            </p:custDataLst>
          </p:nvPr>
        </p:nvSpPr>
        <p:spPr/>
        <p:txBody>
          <a:bodyPr/>
          <a:lstStyle/>
          <a:p>
            <a:r>
              <a:rPr lang="en-US" smtClean="0"/>
              <a:t>Click to edit Master title style</a:t>
            </a:r>
            <a:endParaRPr lang="en-GB" dirty="0"/>
          </a:p>
        </p:txBody>
      </p:sp>
      <p:sp>
        <p:nvSpPr>
          <p:cNvPr id="15" name="Slide Number Placeholder 7"/>
          <p:cNvSpPr>
            <a:spLocks noGrp="1"/>
          </p:cNvSpPr>
          <p:nvPr>
            <p:ph type="sldNum" sz="quarter" idx="11"/>
            <p:custDataLst>
              <p:tags r:id="rId5"/>
            </p:custDataLst>
          </p:nvPr>
        </p:nvSpPr>
        <p:spPr>
          <a:xfrm>
            <a:off x="9918701" y="7128000"/>
            <a:ext cx="233298" cy="93600"/>
          </a:xfrm>
        </p:spPr>
        <p:txBody>
          <a:bodyPr/>
          <a:lstStyle/>
          <a:p>
            <a:fld id="{37B4438D-29B8-4FC7-9D64-F44FE400D0A9}" type="slidenum">
              <a:rPr lang="en-GB" smtClean="0"/>
              <a:pPr/>
              <a:t>‹#›</a:t>
            </a:fld>
            <a:endParaRPr lang="en-GB" dirty="0"/>
          </a:p>
        </p:txBody>
      </p:sp>
      <p:cxnSp>
        <p:nvCxnSpPr>
          <p:cNvPr id="19" name="Straight Connector 18"/>
          <p:cNvCxnSpPr>
            <a:cxnSpLocks/>
          </p:cNvCxnSpPr>
          <p:nvPr userDrawn="1">
            <p:custDataLst>
              <p:tags r:id="rId6"/>
            </p:custDataLst>
          </p:nvPr>
        </p:nvCxnSpPr>
        <p:spPr>
          <a:xfrm>
            <a:off x="8171999" y="6984000"/>
            <a:ext cx="1980000" cy="0"/>
          </a:xfrm>
          <a:prstGeom prst="line">
            <a:avLst/>
          </a:prstGeom>
          <a:ln w="19050" cap="flat">
            <a:solidFill>
              <a:schemeClr val="accent1"/>
            </a:solidFill>
          </a:ln>
        </p:spPr>
        <p:style>
          <a:lnRef idx="1">
            <a:schemeClr val="accent1"/>
          </a:lnRef>
          <a:fillRef idx="0">
            <a:schemeClr val="accent1"/>
          </a:fillRef>
          <a:effectRef idx="0">
            <a:schemeClr val="accent1"/>
          </a:effectRef>
          <a:fontRef idx="minor">
            <a:schemeClr val="tx1"/>
          </a:fontRef>
        </p:style>
      </p:cxnSp>
      <p:sp>
        <p:nvSpPr>
          <p:cNvPr id="20" name="Text Placeholder 2">
            <a:extLst/>
          </p:cNvPr>
          <p:cNvSpPr>
            <a:spLocks noGrp="1"/>
          </p:cNvSpPr>
          <p:nvPr>
            <p:ph type="body" sz="quarter" idx="38" hasCustomPrompt="1"/>
            <p:custDataLst>
              <p:tags r:id="rId7"/>
            </p:custDataLst>
          </p:nvPr>
        </p:nvSpPr>
        <p:spPr>
          <a:xfrm>
            <a:off x="539999" y="4464049"/>
            <a:ext cx="2237363" cy="2195514"/>
          </a:xfrm>
        </p:spPr>
        <p:txBody>
          <a:bodyPr/>
          <a:lstStyle>
            <a:lvl1pPr marL="0" indent="0">
              <a:buFont typeface="Arial" panose="020B0604020202020204" pitchFamily="34" charset="0"/>
              <a:buNone/>
              <a:defRPr sz="900" b="1">
                <a:solidFill>
                  <a:schemeClr val="tx1"/>
                </a:solidFill>
              </a:defRPr>
            </a:lvl1pPr>
            <a:lvl2pPr marL="0" indent="0">
              <a:buFont typeface="Arial" panose="020B0604020202020204" pitchFamily="34" charset="0"/>
              <a:buNone/>
              <a:defRPr sz="900" b="0">
                <a:solidFill>
                  <a:schemeClr val="tx1"/>
                </a:solidFill>
              </a:defRPr>
            </a:lvl2pPr>
            <a:lvl3pPr marL="0" indent="0">
              <a:spcAft>
                <a:spcPts val="0"/>
              </a:spcAft>
              <a:buFont typeface="Arial" panose="020B0604020202020204" pitchFamily="34" charset="0"/>
              <a:buNone/>
              <a:defRPr sz="900" b="0">
                <a:solidFill>
                  <a:schemeClr val="tx1"/>
                </a:solidFill>
              </a:defRPr>
            </a:lvl3pPr>
            <a:lvl4pPr marL="0" indent="0">
              <a:spcAft>
                <a:spcPts val="0"/>
              </a:spcAft>
              <a:buFont typeface="Arial" panose="020B0604020202020204" pitchFamily="34" charset="0"/>
              <a:buNone/>
              <a:defRPr sz="900" b="0">
                <a:solidFill>
                  <a:schemeClr val="tx1"/>
                </a:solidFill>
              </a:defRPr>
            </a:lvl4pPr>
            <a:lvl5pPr marL="0" indent="0">
              <a:spcAft>
                <a:spcPts val="0"/>
              </a:spcAft>
              <a:buFont typeface="Arial" panose="020B0604020202020204" pitchFamily="34" charset="0"/>
              <a:buNone/>
              <a:defRPr sz="900" b="0">
                <a:solidFill>
                  <a:schemeClr val="tx1"/>
                </a:solidFill>
              </a:defRPr>
            </a:lvl5pPr>
            <a:lvl6pPr marL="0" indent="0">
              <a:spcAft>
                <a:spcPts val="0"/>
              </a:spcAft>
              <a:buNone/>
              <a:defRPr sz="900" b="0">
                <a:solidFill>
                  <a:schemeClr val="tx1"/>
                </a:solidFill>
              </a:defRPr>
            </a:lvl6pPr>
            <a:lvl7pPr marL="0" indent="0">
              <a:spcAft>
                <a:spcPts val="0"/>
              </a:spcAft>
              <a:buNone/>
              <a:defRPr sz="900" b="0">
                <a:solidFill>
                  <a:schemeClr val="tx1"/>
                </a:solidFill>
              </a:defRPr>
            </a:lvl7pPr>
            <a:lvl8pPr marL="0" indent="0">
              <a:spcAft>
                <a:spcPts val="0"/>
              </a:spcAft>
              <a:buFont typeface="Arial" panose="020B0604020202020204" pitchFamily="34" charset="0"/>
              <a:buNone/>
              <a:defRPr sz="900" b="0">
                <a:solidFill>
                  <a:schemeClr val="tx1"/>
                </a:solidFill>
              </a:defRPr>
            </a:lvl8pPr>
            <a:lvl9pPr marL="0" indent="0">
              <a:spcAft>
                <a:spcPts val="0"/>
              </a:spcAft>
              <a:buFont typeface="Arial" panose="020B0604020202020204" pitchFamily="34" charset="0"/>
              <a:buNone/>
              <a:defRPr sz="900" b="0">
                <a:solidFill>
                  <a:schemeClr val="tx1"/>
                </a:solidFill>
              </a:defRPr>
            </a:lvl9pPr>
          </a:lstStyle>
          <a:p>
            <a:pPr lvl="0"/>
            <a:r>
              <a:rPr lang="en-GB" dirty="0" smtClean="0"/>
              <a:t>Text</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a:p>
            <a:pPr lvl="5"/>
            <a:r>
              <a:rPr lang="en-GB" dirty="0" smtClean="0"/>
              <a:t>Sixth level</a:t>
            </a:r>
          </a:p>
          <a:p>
            <a:pPr lvl="6"/>
            <a:r>
              <a:rPr lang="en-GB" dirty="0" smtClean="0"/>
              <a:t>Seventh level</a:t>
            </a:r>
          </a:p>
          <a:p>
            <a:pPr lvl="7"/>
            <a:r>
              <a:rPr lang="en-GB" dirty="0" smtClean="0"/>
              <a:t>Eight level</a:t>
            </a:r>
          </a:p>
          <a:p>
            <a:pPr lvl="8"/>
            <a:r>
              <a:rPr lang="en-GB" dirty="0" smtClean="0"/>
              <a:t>Ninth level</a:t>
            </a:r>
            <a:endParaRPr lang="en-GB" dirty="0"/>
          </a:p>
        </p:txBody>
      </p:sp>
    </p:spTree>
    <p:extLst>
      <p:ext uri="{BB962C8B-B14F-4D97-AF65-F5344CB8AC3E}">
        <p14:creationId xmlns="" xmlns:p14="http://schemas.microsoft.com/office/powerpoint/2010/main" val="2812063137"/>
      </p:ext>
    </p:extLst>
  </p:cSld>
  <p:clrMapOvr>
    <a:masterClrMapping/>
  </p:clrMapOvr>
  <p:extLst mod="1">
    <p:ext uri="{DCECCB84-F9BA-43D5-87BE-67443E8EF086}">
      <p15:sldGuideLst xmlns="" xmlns:p15="http://schemas.microsoft.com/office/powerpoint/2012/main">
        <p15:guide id="3" orient="horz" pos="1383">
          <p15:clr>
            <a:srgbClr val="FBAE40"/>
          </p15:clr>
        </p15:guide>
        <p15:guide id="4" orient="horz" pos="1077">
          <p15:clr>
            <a:srgbClr val="FBAE40"/>
          </p15:clr>
        </p15:guide>
        <p15:guide id="5" orient="horz" pos="4195">
          <p15:clr>
            <a:srgbClr val="FBAE40"/>
          </p15:clr>
        </p15:guide>
        <p15:guide id="8" pos="1752">
          <p15:clr>
            <a:srgbClr val="FBAE40"/>
          </p15:clr>
        </p15:guide>
        <p15:guide id="9" pos="1887">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lumns (no title)">
    <p:spTree>
      <p:nvGrpSpPr>
        <p:cNvPr id="1" name=""/>
        <p:cNvGrpSpPr/>
        <p:nvPr/>
      </p:nvGrpSpPr>
      <p:grpSpPr>
        <a:xfrm>
          <a:off x="0" y="0"/>
          <a:ext cx="0" cy="0"/>
          <a:chOff x="0" y="0"/>
          <a:chExt cx="0" cy="0"/>
        </a:xfrm>
      </p:grpSpPr>
      <p:sp>
        <p:nvSpPr>
          <p:cNvPr id="6" name="Text Placeholder 4"/>
          <p:cNvSpPr>
            <a:spLocks noGrp="1"/>
          </p:cNvSpPr>
          <p:nvPr>
            <p:ph type="body" sz="quarter" idx="13" hasCustomPrompt="1"/>
            <p:custDataLst>
              <p:tags r:id="rId1"/>
            </p:custDataLst>
          </p:nvPr>
        </p:nvSpPr>
        <p:spPr>
          <a:xfrm>
            <a:off x="539999" y="2195513"/>
            <a:ext cx="4697164" cy="4464000"/>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en-GB" dirty="0" smtClean="0"/>
              <a:t>Text</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a:p>
            <a:pPr lvl="5"/>
            <a:r>
              <a:rPr lang="en-GB" dirty="0" smtClean="0"/>
              <a:t>Sixth level</a:t>
            </a:r>
          </a:p>
          <a:p>
            <a:pPr lvl="6"/>
            <a:r>
              <a:rPr lang="en-GB" dirty="0" smtClean="0"/>
              <a:t>Seventh level</a:t>
            </a:r>
          </a:p>
          <a:p>
            <a:pPr lvl="7"/>
            <a:r>
              <a:rPr lang="en-GB" dirty="0" smtClean="0"/>
              <a:t>Eight level</a:t>
            </a:r>
          </a:p>
          <a:p>
            <a:pPr lvl="8"/>
            <a:r>
              <a:rPr lang="en-GB" dirty="0" smtClean="0"/>
              <a:t>Ninth level</a:t>
            </a:r>
            <a:endParaRPr lang="en-GB" dirty="0"/>
          </a:p>
        </p:txBody>
      </p:sp>
      <p:sp>
        <p:nvSpPr>
          <p:cNvPr id="10" name="Text Placeholder 4"/>
          <p:cNvSpPr>
            <a:spLocks noGrp="1"/>
          </p:cNvSpPr>
          <p:nvPr>
            <p:ph type="body" sz="quarter" idx="14" hasCustomPrompt="1"/>
            <p:custDataLst>
              <p:tags r:id="rId2"/>
            </p:custDataLst>
          </p:nvPr>
        </p:nvSpPr>
        <p:spPr>
          <a:xfrm>
            <a:off x="5454000" y="2195512"/>
            <a:ext cx="4697164" cy="4464000"/>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en-GB" dirty="0" smtClean="0"/>
              <a:t>Text</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a:p>
            <a:pPr lvl="5"/>
            <a:r>
              <a:rPr lang="en-GB" dirty="0" smtClean="0"/>
              <a:t>Sixth level</a:t>
            </a:r>
          </a:p>
          <a:p>
            <a:pPr lvl="6"/>
            <a:r>
              <a:rPr lang="en-GB" dirty="0" smtClean="0"/>
              <a:t>Seventh level</a:t>
            </a:r>
          </a:p>
          <a:p>
            <a:pPr lvl="7"/>
            <a:r>
              <a:rPr lang="en-GB" dirty="0" smtClean="0"/>
              <a:t>Eight level</a:t>
            </a:r>
          </a:p>
          <a:p>
            <a:pPr lvl="8"/>
            <a:r>
              <a:rPr lang="en-GB" dirty="0" smtClean="0"/>
              <a:t>Ninth level</a:t>
            </a:r>
            <a:endParaRPr lang="en-GB" dirty="0"/>
          </a:p>
        </p:txBody>
      </p:sp>
      <p:sp>
        <p:nvSpPr>
          <p:cNvPr id="13" name="Slide Number Placeholder 7"/>
          <p:cNvSpPr>
            <a:spLocks noGrp="1"/>
          </p:cNvSpPr>
          <p:nvPr>
            <p:ph type="sldNum" sz="quarter" idx="11"/>
            <p:custDataLst>
              <p:tags r:id="rId3"/>
            </p:custDataLst>
          </p:nvPr>
        </p:nvSpPr>
        <p:spPr>
          <a:xfrm>
            <a:off x="9918701" y="7128000"/>
            <a:ext cx="233298" cy="93600"/>
          </a:xfrm>
        </p:spPr>
        <p:txBody>
          <a:bodyPr/>
          <a:lstStyle/>
          <a:p>
            <a:fld id="{37B4438D-29B8-4FC7-9D64-F44FE400D0A9}" type="slidenum">
              <a:rPr lang="en-GB" smtClean="0"/>
              <a:pPr/>
              <a:t>‹#›</a:t>
            </a:fld>
            <a:endParaRPr lang="en-GB" dirty="0"/>
          </a:p>
        </p:txBody>
      </p:sp>
      <p:cxnSp>
        <p:nvCxnSpPr>
          <p:cNvPr id="15" name="Straight Connector 14"/>
          <p:cNvCxnSpPr>
            <a:cxnSpLocks/>
          </p:cNvCxnSpPr>
          <p:nvPr userDrawn="1">
            <p:custDataLst>
              <p:tags r:id="rId4"/>
            </p:custDataLst>
          </p:nvPr>
        </p:nvCxnSpPr>
        <p:spPr>
          <a:xfrm>
            <a:off x="8171999" y="6984000"/>
            <a:ext cx="1980000" cy="0"/>
          </a:xfrm>
          <a:prstGeom prst="line">
            <a:avLst/>
          </a:prstGeom>
          <a:ln w="19050" cap="flat">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1102966449"/>
      </p:ext>
    </p:extLst>
  </p:cSld>
  <p:clrMapOvr>
    <a:masterClrMapping/>
  </p:clrMapOvr>
  <p:extLst mod="1">
    <p:ext uri="{DCECCB84-F9BA-43D5-87BE-67443E8EF086}">
      <p15:sldGuideLst xmlns="" xmlns:p15="http://schemas.microsoft.com/office/powerpoint/2012/main">
        <p15:guide id="1" pos="3299">
          <p15:clr>
            <a:srgbClr val="FBAE40"/>
          </p15:clr>
        </p15:guide>
        <p15:guide id="2" pos="3436">
          <p15:clr>
            <a:srgbClr val="FBAE40"/>
          </p15:clr>
        </p15:guide>
        <p15:guide id="3" orient="horz" pos="1383">
          <p15:clr>
            <a:srgbClr val="FBAE40"/>
          </p15:clr>
        </p15:guide>
        <p15:guide id="4" orient="horz" pos="4195">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Disclaimer">
    <p:spTree>
      <p:nvGrpSpPr>
        <p:cNvPr id="1" name=""/>
        <p:cNvGrpSpPr/>
        <p:nvPr/>
      </p:nvGrpSpPr>
      <p:grpSpPr>
        <a:xfrm>
          <a:off x="0" y="0"/>
          <a:ext cx="0" cy="0"/>
          <a:chOff x="0" y="0"/>
          <a:chExt cx="0" cy="0"/>
        </a:xfrm>
      </p:grpSpPr>
      <p:pic>
        <p:nvPicPr>
          <p:cNvPr id="6" name="Picture 5">
            <a:extLst>
              <a:ext uri="{FF2B5EF4-FFF2-40B4-BE49-F238E27FC236}">
                <a16:creationId xmlns="" xmlns:a16="http://schemas.microsoft.com/office/drawing/2014/main" id="{B4B7A095-71ED-41F4-8226-28A5FDCC1897}"/>
              </a:ext>
            </a:extLst>
          </p:cNvPr>
          <p:cNvPicPr>
            <a:picLocks noChangeAspect="1"/>
          </p:cNvPicPr>
          <p:nvPr userDrawn="1"/>
        </p:nvPicPr>
        <p:blipFill>
          <a:blip r:embed="rId6" cstate="print">
            <a:extLst>
              <a:ext uri="{28A0092B-C50C-407E-A947-70E740481C1C}">
                <a14:useLocalDpi xmlns="" xmlns:a14="http://schemas.microsoft.com/office/drawing/2010/main" val="0"/>
              </a:ext>
            </a:extLst>
          </a:blip>
          <a:stretch>
            <a:fillRect/>
          </a:stretch>
        </p:blipFill>
        <p:spPr>
          <a:xfrm>
            <a:off x="572585" y="6306726"/>
            <a:ext cx="2318099" cy="714863"/>
          </a:xfrm>
          <a:prstGeom prst="rect">
            <a:avLst/>
          </a:prstGeom>
        </p:spPr>
      </p:pic>
      <p:cxnSp>
        <p:nvCxnSpPr>
          <p:cNvPr id="13" name="Straight Connector 12">
            <a:extLst>
              <a:ext uri="{FF2B5EF4-FFF2-40B4-BE49-F238E27FC236}">
                <a16:creationId xmlns="" xmlns:a16="http://schemas.microsoft.com/office/drawing/2014/main" id="{B3D5E92E-FBA4-48BD-B221-7C59D7874F07}"/>
              </a:ext>
            </a:extLst>
          </p:cNvPr>
          <p:cNvCxnSpPr>
            <a:cxnSpLocks/>
          </p:cNvCxnSpPr>
          <p:nvPr userDrawn="1">
            <p:custDataLst>
              <p:tags r:id="rId1"/>
            </p:custDataLst>
          </p:nvPr>
        </p:nvCxnSpPr>
        <p:spPr>
          <a:xfrm>
            <a:off x="572585" y="7122240"/>
            <a:ext cx="2312987" cy="0"/>
          </a:xfrm>
          <a:prstGeom prst="line">
            <a:avLst/>
          </a:prstGeom>
          <a:ln w="1905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15" name="Slide Number Placeholder 5">
            <a:extLst>
              <a:ext uri="{FF2B5EF4-FFF2-40B4-BE49-F238E27FC236}">
                <a16:creationId xmlns="" xmlns:a16="http://schemas.microsoft.com/office/drawing/2014/main" id="{89D6034E-E519-4F28-9DF5-A307023090F0}"/>
              </a:ext>
            </a:extLst>
          </p:cNvPr>
          <p:cNvSpPr txBox="1">
            <a:spLocks/>
          </p:cNvSpPr>
          <p:nvPr userDrawn="1">
            <p:custDataLst>
              <p:tags r:id="rId2"/>
            </p:custDataLst>
          </p:nvPr>
        </p:nvSpPr>
        <p:spPr>
          <a:xfrm>
            <a:off x="572585" y="7235169"/>
            <a:ext cx="1311524" cy="98425"/>
          </a:xfrm>
          <a:prstGeom prst="rect">
            <a:avLst/>
          </a:prstGeom>
        </p:spPr>
        <p:txBody>
          <a:bodyPr vert="horz" wrap="none" lIns="0" tIns="0" rIns="0" bIns="0" rtlCol="0" anchor="ctr">
            <a:noAutofit/>
          </a:bodyPr>
          <a:lstStyle>
            <a:defPPr>
              <a:defRPr lang="en-US"/>
            </a:defPPr>
            <a:lvl1pPr marL="0" algn="ctr" defTabSz="457200" rtl="0" eaLnBrk="1" latinLnBrk="0" hangingPunct="1">
              <a:defRPr sz="992" kern="1200">
                <a:solidFill>
                  <a:schemeClr val="accent6"/>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GB" sz="800" b="1" dirty="0">
                <a:solidFill>
                  <a:schemeClr val="tx1"/>
                </a:solidFill>
              </a:rPr>
              <a:t>grantthornton.co.uk</a:t>
            </a:r>
          </a:p>
        </p:txBody>
      </p:sp>
      <p:sp>
        <p:nvSpPr>
          <p:cNvPr id="8" name="TextBox 7">
            <a:extLst>
              <a:ext uri="{FF2B5EF4-FFF2-40B4-BE49-F238E27FC236}">
                <a16:creationId xmlns="" xmlns:a16="http://schemas.microsoft.com/office/drawing/2014/main" id="{FB1FD87B-257D-4360-A286-614E43406251}"/>
              </a:ext>
            </a:extLst>
          </p:cNvPr>
          <p:cNvSpPr txBox="1"/>
          <p:nvPr userDrawn="1">
            <p:custDataLst>
              <p:tags r:id="rId3"/>
            </p:custDataLst>
          </p:nvPr>
        </p:nvSpPr>
        <p:spPr>
          <a:xfrm>
            <a:off x="3813175" y="6422755"/>
            <a:ext cx="6338888" cy="92333"/>
          </a:xfrm>
          <a:prstGeom prst="rect">
            <a:avLst/>
          </a:prstGeom>
          <a:noFill/>
        </p:spPr>
        <p:txBody>
          <a:bodyPr wrap="square" lIns="0" tIns="0" rIns="0" bIns="0"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600" b="0" i="0" kern="1200" smtClean="0">
                <a:solidFill>
                  <a:schemeClr val="tx1"/>
                </a:solidFill>
                <a:effectLst/>
                <a:latin typeface="+mn-lt"/>
                <a:ea typeface="+mn-ea"/>
                <a:cs typeface="+mn-cs"/>
              </a:rPr>
              <a:t>© 2018 Grant Thornton UK LLP. Confidential and information only.</a:t>
            </a:r>
            <a:endParaRPr lang="en-GB" sz="600" dirty="0"/>
          </a:p>
        </p:txBody>
      </p:sp>
      <p:sp>
        <p:nvSpPr>
          <p:cNvPr id="9" name="TextBox 8">
            <a:extLst>
              <a:ext uri="{FF2B5EF4-FFF2-40B4-BE49-F238E27FC236}">
                <a16:creationId xmlns="" xmlns:a16="http://schemas.microsoft.com/office/drawing/2014/main" id="{DD27733A-BA87-4D61-B3A5-75EE6FBE8621}"/>
              </a:ext>
            </a:extLst>
          </p:cNvPr>
          <p:cNvSpPr txBox="1"/>
          <p:nvPr userDrawn="1">
            <p:custDataLst>
              <p:tags r:id="rId4"/>
            </p:custDataLst>
          </p:nvPr>
        </p:nvSpPr>
        <p:spPr>
          <a:xfrm>
            <a:off x="3813175" y="6610215"/>
            <a:ext cx="6338888" cy="553998"/>
          </a:xfrm>
          <a:prstGeom prst="rect">
            <a:avLst/>
          </a:prstGeom>
          <a:noFill/>
        </p:spPr>
        <p:txBody>
          <a:bodyPr wrap="square" lIns="0" tIns="0" rIns="0" bIns="0"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dirty="0" smtClean="0">
                <a:ln>
                  <a:noFill/>
                </a:ln>
                <a:solidFill>
                  <a:prstClr val="black"/>
                </a:solidFill>
                <a:effectLst/>
                <a:uLnTx/>
                <a:uFillTx/>
                <a:latin typeface="+mn-lt"/>
                <a:ea typeface="+mn-ea"/>
                <a:cs typeface="+mn-cs"/>
              </a:rPr>
              <a:t>‘Grant Thornton’ refers to the brand under which the Grant Thornton member firms provide assurance, tax and advisory services to their clients and/or refers to one or more member firms, as the context requires. Grant Thornton UK LLP is a member firm of Grant Thornton International Ltd (GTIL).GTIL and the member firms are not a worldwide partnership. GTIL and each member firm is a separate legal entity. Services are delivered by the member firms. GTIL does not provide services to clients. GTIL and its member firms are not agents of, and do not obligate, one another and are not liable for one another’s acts or omissions. This proposal is made by Grant Thornton UK LLP and is in all respects subject to the negotiation, agreement and signing of a specific contract/letter of engagement. The client names quoted within this proposal are disclosed on a confidential basis. All information in this proposal is released strictly for the purpose of this process and must not be disclosed to any other parties without express consent from Grant Thornton UK LLP. </a:t>
            </a:r>
            <a:endParaRPr kumimoji="0" lang="en-GB" sz="600" b="0" i="0" u="none" strike="noStrike" kern="1200" cap="none" spc="0" normalizeH="0" baseline="0" noProof="0" dirty="0">
              <a:ln>
                <a:noFill/>
              </a:ln>
              <a:solidFill>
                <a:prstClr val="black"/>
              </a:solidFill>
              <a:effectLst/>
              <a:uLnTx/>
              <a:uFillTx/>
              <a:latin typeface="+mn-lt"/>
              <a:ea typeface="+mn-ea"/>
              <a:cs typeface="+mn-cs"/>
            </a:endParaRPr>
          </a:p>
        </p:txBody>
      </p:sp>
    </p:spTree>
    <p:extLst>
      <p:ext uri="{BB962C8B-B14F-4D97-AF65-F5344CB8AC3E}">
        <p14:creationId xmlns="" xmlns:p14="http://schemas.microsoft.com/office/powerpoint/2010/main" val="3970173292"/>
      </p:ext>
    </p:extLst>
  </p:cSld>
  <p:clrMapOvr>
    <a:masterClrMapping/>
  </p:clrMapOvr>
  <p:extLst mod="1">
    <p:ext uri="{DCECCB84-F9BA-43D5-87BE-67443E8EF086}">
      <p15:sldGuideLst xmlns="" xmlns:p15="http://schemas.microsoft.com/office/powerpoint/2012/main">
        <p15:guide id="2" pos="2267">
          <p15:clr>
            <a:srgbClr val="FBAE40"/>
          </p15:clr>
        </p15:guide>
        <p15:guide id="3" pos="2402">
          <p15:clr>
            <a:srgbClr val="FBAE40"/>
          </p15:clr>
        </p15:guide>
        <p15:guide id="4" orient="horz" pos="4626">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1 Column + content box top">
    <p:spTree>
      <p:nvGrpSpPr>
        <p:cNvPr id="1" name=""/>
        <p:cNvGrpSpPr/>
        <p:nvPr/>
      </p:nvGrpSpPr>
      <p:grpSpPr>
        <a:xfrm>
          <a:off x="0" y="0"/>
          <a:ext cx="0" cy="0"/>
          <a:chOff x="0" y="0"/>
          <a:chExt cx="0" cy="0"/>
        </a:xfrm>
      </p:grpSpPr>
      <p:sp>
        <p:nvSpPr>
          <p:cNvPr id="5" name="Content Placeholder 10"/>
          <p:cNvSpPr>
            <a:spLocks noGrp="1"/>
          </p:cNvSpPr>
          <p:nvPr>
            <p:ph sz="quarter" idx="14" hasCustomPrompt="1"/>
            <p:custDataLst>
              <p:tags r:id="rId1"/>
            </p:custDataLst>
          </p:nvPr>
        </p:nvSpPr>
        <p:spPr>
          <a:xfrm>
            <a:off x="541258" y="2339509"/>
            <a:ext cx="9610885" cy="2770731"/>
          </a:xfrm>
        </p:spPr>
        <p:txBody>
          <a:bodyPr/>
          <a:lstStyle>
            <a:lvl1pPr>
              <a:defRPr/>
            </a:lvl1pPr>
            <a:lvl5pPr>
              <a:defRPr/>
            </a:lvl5pPr>
          </a:lstStyle>
          <a:p>
            <a:pPr lvl="0"/>
            <a:r>
              <a:rPr lang="en-GB" dirty="0" smtClean="0"/>
              <a:t>Content/text</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a:p>
            <a:pPr lvl="5"/>
            <a:r>
              <a:rPr lang="en-GB" dirty="0" smtClean="0"/>
              <a:t>Sixth level</a:t>
            </a:r>
          </a:p>
          <a:p>
            <a:pPr lvl="6"/>
            <a:r>
              <a:rPr lang="en-GB" dirty="0" smtClean="0"/>
              <a:t>Seventh level</a:t>
            </a:r>
          </a:p>
          <a:p>
            <a:pPr lvl="7"/>
            <a:r>
              <a:rPr lang="en-GB" dirty="0" smtClean="0"/>
              <a:t>Eighth level</a:t>
            </a:r>
          </a:p>
          <a:p>
            <a:pPr lvl="8"/>
            <a:r>
              <a:rPr lang="en-GB" dirty="0" smtClean="0"/>
              <a:t>Ninth level</a:t>
            </a:r>
          </a:p>
          <a:p>
            <a:pPr lvl="4"/>
            <a:endParaRPr lang="en-GB" dirty="0"/>
          </a:p>
        </p:txBody>
      </p:sp>
      <p:sp>
        <p:nvSpPr>
          <p:cNvPr id="4" name="Text Placeholder 8"/>
          <p:cNvSpPr>
            <a:spLocks noGrp="1"/>
          </p:cNvSpPr>
          <p:nvPr>
            <p:ph type="body" sz="quarter" idx="13" hasCustomPrompt="1"/>
            <p:custDataLst>
              <p:tags r:id="rId2"/>
            </p:custDataLst>
          </p:nvPr>
        </p:nvSpPr>
        <p:spPr>
          <a:xfrm>
            <a:off x="539920" y="5326881"/>
            <a:ext cx="9610573" cy="1691645"/>
          </a:xfrm>
        </p:spPr>
        <p:txBody>
          <a:bodyPr/>
          <a:lstStyle>
            <a:lvl1pPr>
              <a:defRPr/>
            </a:lvl1pPr>
            <a:lvl5pPr>
              <a:defRPr/>
            </a:lvl5pPr>
          </a:lstStyle>
          <a:p>
            <a:pPr lvl="0"/>
            <a:r>
              <a:rPr lang="en-GB" dirty="0" smtClean="0"/>
              <a:t>Text</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a:p>
            <a:pPr lvl="5"/>
            <a:r>
              <a:rPr lang="en-GB" dirty="0" smtClean="0"/>
              <a:t>Sixth level</a:t>
            </a:r>
          </a:p>
          <a:p>
            <a:pPr lvl="6"/>
            <a:r>
              <a:rPr lang="en-GB" dirty="0" smtClean="0"/>
              <a:t>Seventh level</a:t>
            </a:r>
          </a:p>
          <a:p>
            <a:pPr lvl="7"/>
            <a:r>
              <a:rPr lang="en-GB" dirty="0" smtClean="0"/>
              <a:t>Eighth level</a:t>
            </a:r>
          </a:p>
          <a:p>
            <a:pPr lvl="8"/>
            <a:r>
              <a:rPr lang="en-GB" dirty="0" smtClean="0"/>
              <a:t>Ninth level</a:t>
            </a:r>
          </a:p>
          <a:p>
            <a:pPr lvl="4"/>
            <a:endParaRPr lang="en-GB" dirty="0"/>
          </a:p>
        </p:txBody>
      </p:sp>
      <p:sp>
        <p:nvSpPr>
          <p:cNvPr id="2" name="Title 1"/>
          <p:cNvSpPr>
            <a:spLocks noGrp="1"/>
          </p:cNvSpPr>
          <p:nvPr>
            <p:ph type="title"/>
            <p:custDataLst>
              <p:tags r:id="rId3"/>
            </p:custDataLst>
          </p:nvPr>
        </p:nvSpPr>
        <p:spPr/>
        <p:txBody>
          <a:bodyPr/>
          <a:lstStyle/>
          <a:p>
            <a:r>
              <a:rPr lang="en-US" smtClean="0"/>
              <a:t>Click to edit Master title style</a:t>
            </a:r>
            <a:endParaRPr lang="en-GB" dirty="0"/>
          </a:p>
        </p:txBody>
      </p:sp>
      <p:sp>
        <p:nvSpPr>
          <p:cNvPr id="6" name="Slide Number Placeholder 5"/>
          <p:cNvSpPr>
            <a:spLocks noGrp="1"/>
          </p:cNvSpPr>
          <p:nvPr>
            <p:ph type="sldNum" sz="quarter" idx="15"/>
            <p:custDataLst>
              <p:tags r:id="rId4"/>
            </p:custDataLst>
          </p:nvPr>
        </p:nvSpPr>
        <p:spPr/>
        <p:txBody>
          <a:bodyPr/>
          <a:lstStyle/>
          <a:p>
            <a:fld id="{36FC44C3-B385-425A-8280-43F8A3573DB8}" type="slidenum">
              <a:rPr lang="en-GB" smtClean="0"/>
              <a:pPr/>
              <a:t>‹#›</a:t>
            </a:fld>
            <a:endParaRPr lang="en-GB" dirty="0"/>
          </a:p>
        </p:txBody>
      </p:sp>
      <p:cxnSp>
        <p:nvCxnSpPr>
          <p:cNvPr id="7" name="Straight Connector 6"/>
          <p:cNvCxnSpPr>
            <a:cxnSpLocks/>
          </p:cNvCxnSpPr>
          <p:nvPr userDrawn="1">
            <p:custDataLst>
              <p:tags r:id="rId5"/>
            </p:custDataLst>
          </p:nvPr>
        </p:nvCxnSpPr>
        <p:spPr>
          <a:xfrm>
            <a:off x="8171999" y="6984000"/>
            <a:ext cx="1980000" cy="0"/>
          </a:xfrm>
          <a:prstGeom prst="line">
            <a:avLst/>
          </a:prstGeom>
          <a:ln w="19050" cap="flat">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2017314593"/>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3 Column">
    <p:spTree>
      <p:nvGrpSpPr>
        <p:cNvPr id="1" name=""/>
        <p:cNvGrpSpPr/>
        <p:nvPr/>
      </p:nvGrpSpPr>
      <p:grpSpPr>
        <a:xfrm>
          <a:off x="0" y="0"/>
          <a:ext cx="0" cy="0"/>
          <a:chOff x="0" y="0"/>
          <a:chExt cx="0" cy="0"/>
        </a:xfrm>
      </p:grpSpPr>
      <p:sp>
        <p:nvSpPr>
          <p:cNvPr id="5" name="Text Placeholder 8"/>
          <p:cNvSpPr>
            <a:spLocks noGrp="1"/>
          </p:cNvSpPr>
          <p:nvPr>
            <p:ph type="body" sz="quarter" idx="13" hasCustomPrompt="1"/>
            <p:custDataLst>
              <p:tags r:id="rId1"/>
            </p:custDataLst>
          </p:nvPr>
        </p:nvSpPr>
        <p:spPr>
          <a:xfrm>
            <a:off x="539920" y="2339509"/>
            <a:ext cx="3059546" cy="4679017"/>
          </a:xfrm>
        </p:spPr>
        <p:txBody>
          <a:bodyPr/>
          <a:lstStyle/>
          <a:p>
            <a:pPr lvl="0"/>
            <a:r>
              <a:rPr lang="en-GB" dirty="0" smtClean="0"/>
              <a:t>Text</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a:p>
            <a:pPr lvl="5"/>
            <a:r>
              <a:rPr lang="en-GB" dirty="0" smtClean="0"/>
              <a:t>Sixth level</a:t>
            </a:r>
          </a:p>
          <a:p>
            <a:pPr lvl="6"/>
            <a:r>
              <a:rPr lang="en-GB" dirty="0" smtClean="0"/>
              <a:t>Seventh level</a:t>
            </a:r>
          </a:p>
          <a:p>
            <a:pPr lvl="7"/>
            <a:r>
              <a:rPr lang="en-GB" dirty="0" smtClean="0"/>
              <a:t>Eighth level</a:t>
            </a:r>
          </a:p>
          <a:p>
            <a:pPr lvl="8"/>
            <a:r>
              <a:rPr lang="en-GB" dirty="0" smtClean="0"/>
              <a:t>Ninth level</a:t>
            </a:r>
          </a:p>
        </p:txBody>
      </p:sp>
      <p:sp>
        <p:nvSpPr>
          <p:cNvPr id="12" name="Text Placeholder 8"/>
          <p:cNvSpPr>
            <a:spLocks noGrp="1"/>
          </p:cNvSpPr>
          <p:nvPr>
            <p:ph type="body" sz="quarter" idx="14" hasCustomPrompt="1"/>
            <p:custDataLst>
              <p:tags r:id="rId2"/>
            </p:custDataLst>
          </p:nvPr>
        </p:nvSpPr>
        <p:spPr>
          <a:xfrm>
            <a:off x="3815434" y="2339509"/>
            <a:ext cx="3059546" cy="4679017"/>
          </a:xfrm>
        </p:spPr>
        <p:txBody>
          <a:bodyPr/>
          <a:lstStyle/>
          <a:p>
            <a:pPr lvl="0"/>
            <a:r>
              <a:rPr lang="en-GB" dirty="0" smtClean="0"/>
              <a:t>Text</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a:p>
            <a:pPr lvl="5"/>
            <a:r>
              <a:rPr lang="en-GB" dirty="0" smtClean="0"/>
              <a:t>Sixth level</a:t>
            </a:r>
          </a:p>
          <a:p>
            <a:pPr lvl="6"/>
            <a:r>
              <a:rPr lang="en-GB" dirty="0" smtClean="0"/>
              <a:t>Seventh level</a:t>
            </a:r>
          </a:p>
          <a:p>
            <a:pPr lvl="7"/>
            <a:r>
              <a:rPr lang="en-GB" dirty="0" smtClean="0"/>
              <a:t>Eighth level</a:t>
            </a:r>
          </a:p>
          <a:p>
            <a:pPr lvl="8"/>
            <a:r>
              <a:rPr lang="en-GB" dirty="0" smtClean="0"/>
              <a:t>Ninth level</a:t>
            </a:r>
          </a:p>
        </p:txBody>
      </p:sp>
      <p:sp>
        <p:nvSpPr>
          <p:cNvPr id="13" name="Text Placeholder 8"/>
          <p:cNvSpPr>
            <a:spLocks noGrp="1"/>
          </p:cNvSpPr>
          <p:nvPr>
            <p:ph type="body" sz="quarter" idx="15" hasCustomPrompt="1"/>
            <p:custDataLst>
              <p:tags r:id="rId3"/>
            </p:custDataLst>
          </p:nvPr>
        </p:nvSpPr>
        <p:spPr>
          <a:xfrm>
            <a:off x="7090947" y="2339509"/>
            <a:ext cx="3059546" cy="4679017"/>
          </a:xfrm>
        </p:spPr>
        <p:txBody>
          <a:bodyPr/>
          <a:lstStyle/>
          <a:p>
            <a:pPr lvl="0"/>
            <a:r>
              <a:rPr lang="en-GB" dirty="0" smtClean="0"/>
              <a:t>Text</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a:p>
            <a:pPr lvl="5"/>
            <a:r>
              <a:rPr lang="en-GB" dirty="0" smtClean="0"/>
              <a:t>Sixth level</a:t>
            </a:r>
          </a:p>
          <a:p>
            <a:pPr lvl="6"/>
            <a:r>
              <a:rPr lang="en-GB" dirty="0" smtClean="0"/>
              <a:t>Seventh level</a:t>
            </a:r>
          </a:p>
          <a:p>
            <a:pPr lvl="7"/>
            <a:r>
              <a:rPr lang="en-GB" dirty="0" smtClean="0"/>
              <a:t>Eighth level</a:t>
            </a:r>
          </a:p>
          <a:p>
            <a:pPr lvl="8"/>
            <a:r>
              <a:rPr lang="en-GB" dirty="0" smtClean="0"/>
              <a:t>Ninth level</a:t>
            </a:r>
          </a:p>
        </p:txBody>
      </p:sp>
      <p:sp>
        <p:nvSpPr>
          <p:cNvPr id="6" name="Slide Number Placeholder 5"/>
          <p:cNvSpPr>
            <a:spLocks noGrp="1"/>
          </p:cNvSpPr>
          <p:nvPr>
            <p:ph type="sldNum" sz="quarter" idx="16"/>
            <p:custDataLst>
              <p:tags r:id="rId4"/>
            </p:custDataLst>
          </p:nvPr>
        </p:nvSpPr>
        <p:spPr/>
        <p:txBody>
          <a:bodyPr/>
          <a:lstStyle/>
          <a:p>
            <a:fld id="{36FC44C3-B385-425A-8280-43F8A3573DB8}" type="slidenum">
              <a:rPr lang="en-GB" smtClean="0"/>
              <a:pPr/>
              <a:t>‹#›</a:t>
            </a:fld>
            <a:endParaRPr lang="en-GB" dirty="0"/>
          </a:p>
        </p:txBody>
      </p:sp>
      <p:sp>
        <p:nvSpPr>
          <p:cNvPr id="3" name="Title 2"/>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 xmlns:p14="http://schemas.microsoft.com/office/powerpoint/2010/main" val="2541310136"/>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3 Column_graphic right">
    <p:spTree>
      <p:nvGrpSpPr>
        <p:cNvPr id="1" name=""/>
        <p:cNvGrpSpPr/>
        <p:nvPr/>
      </p:nvGrpSpPr>
      <p:grpSpPr>
        <a:xfrm>
          <a:off x="0" y="0"/>
          <a:ext cx="0" cy="0"/>
          <a:chOff x="0" y="0"/>
          <a:chExt cx="0" cy="0"/>
        </a:xfrm>
      </p:grpSpPr>
      <p:sp>
        <p:nvSpPr>
          <p:cNvPr id="6" name="Text Placeholder 8"/>
          <p:cNvSpPr>
            <a:spLocks noGrp="1"/>
          </p:cNvSpPr>
          <p:nvPr>
            <p:ph type="body" sz="quarter" idx="13" hasCustomPrompt="1"/>
            <p:custDataLst>
              <p:tags r:id="rId1"/>
            </p:custDataLst>
          </p:nvPr>
        </p:nvSpPr>
        <p:spPr>
          <a:xfrm>
            <a:off x="539920" y="2339508"/>
            <a:ext cx="3059546" cy="2771418"/>
          </a:xfrm>
        </p:spPr>
        <p:txBody>
          <a:bodyPr/>
          <a:lstStyle/>
          <a:p>
            <a:pPr lvl="0"/>
            <a:r>
              <a:rPr lang="en-GB" dirty="0" smtClean="0"/>
              <a:t>Text</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a:p>
            <a:pPr lvl="5"/>
            <a:r>
              <a:rPr lang="en-GB" dirty="0" smtClean="0"/>
              <a:t>Sixth level</a:t>
            </a:r>
          </a:p>
          <a:p>
            <a:pPr lvl="6"/>
            <a:r>
              <a:rPr lang="en-GB" dirty="0" smtClean="0"/>
              <a:t>Seventh level</a:t>
            </a:r>
          </a:p>
          <a:p>
            <a:pPr lvl="7"/>
            <a:r>
              <a:rPr lang="en-GB" dirty="0" smtClean="0"/>
              <a:t>Eighth level</a:t>
            </a:r>
          </a:p>
          <a:p>
            <a:pPr lvl="8"/>
            <a:r>
              <a:rPr lang="en-GB" dirty="0" smtClean="0"/>
              <a:t>Ninth level</a:t>
            </a:r>
          </a:p>
        </p:txBody>
      </p:sp>
      <p:sp>
        <p:nvSpPr>
          <p:cNvPr id="7" name="Text Placeholder 8"/>
          <p:cNvSpPr>
            <a:spLocks noGrp="1"/>
          </p:cNvSpPr>
          <p:nvPr>
            <p:ph type="body" sz="quarter" idx="14" hasCustomPrompt="1"/>
            <p:custDataLst>
              <p:tags r:id="rId2"/>
            </p:custDataLst>
          </p:nvPr>
        </p:nvSpPr>
        <p:spPr>
          <a:xfrm>
            <a:off x="3815434" y="2339508"/>
            <a:ext cx="3059546" cy="2771418"/>
          </a:xfrm>
        </p:spPr>
        <p:txBody>
          <a:bodyPr/>
          <a:lstStyle/>
          <a:p>
            <a:pPr lvl="0"/>
            <a:r>
              <a:rPr lang="en-GB" dirty="0" smtClean="0"/>
              <a:t>Text</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a:p>
            <a:pPr lvl="5"/>
            <a:r>
              <a:rPr lang="en-GB" dirty="0" smtClean="0"/>
              <a:t>Sixth level</a:t>
            </a:r>
          </a:p>
          <a:p>
            <a:pPr lvl="6"/>
            <a:r>
              <a:rPr lang="en-GB" dirty="0" smtClean="0"/>
              <a:t>Seventh level</a:t>
            </a:r>
          </a:p>
          <a:p>
            <a:pPr lvl="7"/>
            <a:r>
              <a:rPr lang="en-GB" dirty="0" smtClean="0"/>
              <a:t>Eighth level</a:t>
            </a:r>
          </a:p>
          <a:p>
            <a:pPr lvl="8"/>
            <a:r>
              <a:rPr lang="en-GB" dirty="0" smtClean="0"/>
              <a:t>Ninth level</a:t>
            </a:r>
          </a:p>
        </p:txBody>
      </p:sp>
      <p:sp>
        <p:nvSpPr>
          <p:cNvPr id="9" name="Text Placeholder 8"/>
          <p:cNvSpPr>
            <a:spLocks noGrp="1"/>
          </p:cNvSpPr>
          <p:nvPr>
            <p:ph type="body" sz="quarter" idx="15" hasCustomPrompt="1"/>
            <p:custDataLst>
              <p:tags r:id="rId3"/>
            </p:custDataLst>
          </p:nvPr>
        </p:nvSpPr>
        <p:spPr>
          <a:xfrm>
            <a:off x="7090947" y="2339508"/>
            <a:ext cx="3059546" cy="2771418"/>
          </a:xfrm>
        </p:spPr>
        <p:txBody>
          <a:bodyPr/>
          <a:lstStyle/>
          <a:p>
            <a:pPr lvl="0"/>
            <a:r>
              <a:rPr lang="en-GB" dirty="0" smtClean="0"/>
              <a:t>Text</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a:p>
            <a:pPr lvl="5"/>
            <a:r>
              <a:rPr lang="en-GB" dirty="0" smtClean="0"/>
              <a:t>Sixth level</a:t>
            </a:r>
          </a:p>
          <a:p>
            <a:pPr lvl="6"/>
            <a:r>
              <a:rPr lang="en-GB" dirty="0" smtClean="0"/>
              <a:t>Seventh level</a:t>
            </a:r>
          </a:p>
          <a:p>
            <a:pPr lvl="7"/>
            <a:r>
              <a:rPr lang="en-GB" dirty="0" smtClean="0"/>
              <a:t>Eighth level</a:t>
            </a:r>
          </a:p>
          <a:p>
            <a:pPr lvl="8"/>
            <a:r>
              <a:rPr lang="en-GB" dirty="0" smtClean="0"/>
              <a:t>Ninth level</a:t>
            </a:r>
          </a:p>
        </p:txBody>
      </p:sp>
      <p:sp>
        <p:nvSpPr>
          <p:cNvPr id="2" name="Title 1"/>
          <p:cNvSpPr>
            <a:spLocks noGrp="1"/>
          </p:cNvSpPr>
          <p:nvPr>
            <p:ph type="title"/>
            <p:custDataLst>
              <p:tags r:id="rId4"/>
            </p:custDataLst>
          </p:nvPr>
        </p:nvSpPr>
        <p:spPr/>
        <p:txBody>
          <a:bodyPr/>
          <a:lstStyle/>
          <a:p>
            <a:r>
              <a:rPr lang="en-US" smtClean="0"/>
              <a:t>Click to edit Master title style</a:t>
            </a:r>
            <a:endParaRPr lang="en-GB" dirty="0"/>
          </a:p>
        </p:txBody>
      </p:sp>
      <p:sp>
        <p:nvSpPr>
          <p:cNvPr id="3" name="Slide Number Placeholder 2"/>
          <p:cNvSpPr>
            <a:spLocks noGrp="1"/>
          </p:cNvSpPr>
          <p:nvPr>
            <p:ph type="sldNum" sz="quarter" idx="16"/>
            <p:custDataLst>
              <p:tags r:id="rId5"/>
            </p:custDataLst>
          </p:nvPr>
        </p:nvSpPr>
        <p:spPr/>
        <p:txBody>
          <a:bodyPr/>
          <a:lstStyle/>
          <a:p>
            <a:fld id="{36FC44C3-B385-425A-8280-43F8A3573DB8}" type="slidenum">
              <a:rPr lang="en-GB" smtClean="0"/>
              <a:pPr/>
              <a:t>‹#›</a:t>
            </a:fld>
            <a:endParaRPr lang="en-GB" dirty="0"/>
          </a:p>
        </p:txBody>
      </p:sp>
    </p:spTree>
    <p:extLst>
      <p:ext uri="{BB962C8B-B14F-4D97-AF65-F5344CB8AC3E}">
        <p14:creationId xmlns="" xmlns:p14="http://schemas.microsoft.com/office/powerpoint/2010/main" val="25727444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lumns – picture, text">
    <p:spTree>
      <p:nvGrpSpPr>
        <p:cNvPr id="1" name=""/>
        <p:cNvGrpSpPr/>
        <p:nvPr/>
      </p:nvGrpSpPr>
      <p:grpSpPr>
        <a:xfrm>
          <a:off x="0" y="0"/>
          <a:ext cx="0" cy="0"/>
          <a:chOff x="0" y="0"/>
          <a:chExt cx="0" cy="0"/>
        </a:xfrm>
      </p:grpSpPr>
      <p:sp>
        <p:nvSpPr>
          <p:cNvPr id="4" name="Title 3"/>
          <p:cNvSpPr>
            <a:spLocks noGrp="1"/>
          </p:cNvSpPr>
          <p:nvPr>
            <p:ph type="title"/>
            <p:custDataLst>
              <p:tags r:id="rId1"/>
            </p:custDataLst>
          </p:nvPr>
        </p:nvSpPr>
        <p:spPr/>
        <p:txBody>
          <a:bodyPr/>
          <a:lstStyle/>
          <a:p>
            <a:r>
              <a:rPr lang="en-US" smtClean="0"/>
              <a:t>Click to edit Master title style</a:t>
            </a:r>
            <a:endParaRPr lang="en-GB" dirty="0"/>
          </a:p>
        </p:txBody>
      </p:sp>
      <p:sp>
        <p:nvSpPr>
          <p:cNvPr id="5" name="Picture Placeholder 4"/>
          <p:cNvSpPr>
            <a:spLocks noGrp="1"/>
          </p:cNvSpPr>
          <p:nvPr>
            <p:ph type="pic" sz="quarter" idx="13" hasCustomPrompt="1"/>
            <p:custDataLst>
              <p:tags r:id="rId2"/>
            </p:custDataLst>
          </p:nvPr>
        </p:nvSpPr>
        <p:spPr>
          <a:xfrm>
            <a:off x="539750" y="2195513"/>
            <a:ext cx="4697413" cy="4464050"/>
          </a:xfrm>
        </p:spPr>
        <p:txBody>
          <a:bodyPr/>
          <a:lstStyle>
            <a:lvl1pPr>
              <a:defRPr/>
            </a:lvl1pPr>
          </a:lstStyle>
          <a:p>
            <a:r>
              <a:rPr lang="en-US" dirty="0"/>
              <a:t>Click ‘Insert Image’ from the ribbon</a:t>
            </a:r>
            <a:endParaRPr lang="en-GB" dirty="0"/>
          </a:p>
        </p:txBody>
      </p:sp>
      <p:sp>
        <p:nvSpPr>
          <p:cNvPr id="10" name="Text Placeholder 9"/>
          <p:cNvSpPr>
            <a:spLocks noGrp="1"/>
          </p:cNvSpPr>
          <p:nvPr>
            <p:ph type="body" sz="quarter" idx="14" hasCustomPrompt="1"/>
            <p:custDataLst>
              <p:tags r:id="rId3"/>
            </p:custDataLst>
          </p:nvPr>
        </p:nvSpPr>
        <p:spPr>
          <a:xfrm>
            <a:off x="5454650" y="2195513"/>
            <a:ext cx="4697413" cy="4464050"/>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en-GB" dirty="0" smtClean="0"/>
              <a:t>Text</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a:p>
            <a:pPr lvl="5"/>
            <a:r>
              <a:rPr lang="en-GB" dirty="0" smtClean="0"/>
              <a:t>Sixth level</a:t>
            </a:r>
          </a:p>
          <a:p>
            <a:pPr lvl="6"/>
            <a:r>
              <a:rPr lang="en-GB" dirty="0" smtClean="0"/>
              <a:t>Seventh level</a:t>
            </a:r>
          </a:p>
          <a:p>
            <a:pPr lvl="7"/>
            <a:r>
              <a:rPr lang="en-GB" dirty="0" smtClean="0"/>
              <a:t>Eight level</a:t>
            </a:r>
          </a:p>
          <a:p>
            <a:pPr lvl="8"/>
            <a:r>
              <a:rPr lang="en-GB" dirty="0" smtClean="0"/>
              <a:t>Ninth level</a:t>
            </a:r>
            <a:endParaRPr lang="en-GB" dirty="0"/>
          </a:p>
        </p:txBody>
      </p:sp>
      <p:grpSp>
        <p:nvGrpSpPr>
          <p:cNvPr id="11" name="Group 10"/>
          <p:cNvGrpSpPr/>
          <p:nvPr userDrawn="1">
            <p:custDataLst>
              <p:tags r:id="rId4"/>
            </p:custDataLst>
          </p:nvPr>
        </p:nvGrpSpPr>
        <p:grpSpPr>
          <a:xfrm>
            <a:off x="540000" y="450000"/>
            <a:ext cx="9612000" cy="1260000"/>
            <a:chOff x="540000" y="450000"/>
            <a:chExt cx="9612000" cy="1260000"/>
          </a:xfrm>
        </p:grpSpPr>
        <p:cxnSp>
          <p:nvCxnSpPr>
            <p:cNvPr id="12" name="Straight Connector 11"/>
            <p:cNvCxnSpPr>
              <a:cxnSpLocks/>
            </p:cNvCxnSpPr>
            <p:nvPr userDrawn="1"/>
          </p:nvCxnSpPr>
          <p:spPr>
            <a:xfrm>
              <a:off x="540000" y="450000"/>
              <a:ext cx="9612000" cy="0"/>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a:cxnSpLocks/>
            </p:cNvCxnSpPr>
            <p:nvPr userDrawn="1"/>
          </p:nvCxnSpPr>
          <p:spPr>
            <a:xfrm>
              <a:off x="540000" y="1710000"/>
              <a:ext cx="9612000" cy="0"/>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grpSp>
      <p:sp>
        <p:nvSpPr>
          <p:cNvPr id="17" name="Slide Number Placeholder 7"/>
          <p:cNvSpPr>
            <a:spLocks noGrp="1"/>
          </p:cNvSpPr>
          <p:nvPr>
            <p:ph type="sldNum" sz="quarter" idx="11"/>
            <p:custDataLst>
              <p:tags r:id="rId5"/>
            </p:custDataLst>
          </p:nvPr>
        </p:nvSpPr>
        <p:spPr>
          <a:xfrm>
            <a:off x="9918701" y="7128000"/>
            <a:ext cx="233298" cy="93600"/>
          </a:xfrm>
        </p:spPr>
        <p:txBody>
          <a:bodyPr/>
          <a:lstStyle/>
          <a:p>
            <a:fld id="{37B4438D-29B8-4FC7-9D64-F44FE400D0A9}" type="slidenum">
              <a:rPr lang="en-GB" smtClean="0"/>
              <a:pPr/>
              <a:t>‹#›</a:t>
            </a:fld>
            <a:endParaRPr lang="en-GB" dirty="0"/>
          </a:p>
        </p:txBody>
      </p:sp>
      <p:cxnSp>
        <p:nvCxnSpPr>
          <p:cNvPr id="19" name="Straight Connector 18"/>
          <p:cNvCxnSpPr>
            <a:cxnSpLocks/>
          </p:cNvCxnSpPr>
          <p:nvPr userDrawn="1">
            <p:custDataLst>
              <p:tags r:id="rId6"/>
            </p:custDataLst>
          </p:nvPr>
        </p:nvCxnSpPr>
        <p:spPr>
          <a:xfrm>
            <a:off x="8171999" y="6984000"/>
            <a:ext cx="1980000" cy="0"/>
          </a:xfrm>
          <a:prstGeom prst="line">
            <a:avLst/>
          </a:prstGeom>
          <a:ln w="19050" cap="flat">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1653834231"/>
      </p:ext>
    </p:extLst>
  </p:cSld>
  <p:clrMapOvr>
    <a:masterClrMapping/>
  </p:clrMapOvr>
  <p:extLst mod="1">
    <p:ext uri="{DCECCB84-F9BA-43D5-87BE-67443E8EF086}">
      <p15:sldGuideLst xmlns="" xmlns:p15="http://schemas.microsoft.com/office/powerpoint/2012/main">
        <p15:guide id="1" pos="3299">
          <p15:clr>
            <a:srgbClr val="FBAE40"/>
          </p15:clr>
        </p15:guide>
        <p15:guide id="2" pos="3436">
          <p15:clr>
            <a:srgbClr val="FBAE40"/>
          </p15:clr>
        </p15:guide>
        <p15:guide id="3" orient="horz" pos="1383">
          <p15:clr>
            <a:srgbClr val="FBAE40"/>
          </p15:clr>
        </p15:guide>
        <p15:guide id="4" orient="horz" pos="1077">
          <p15:clr>
            <a:srgbClr val="FBAE40"/>
          </p15:clr>
        </p15:guide>
        <p15:guide id="5" orient="horz" pos="4195">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lumns – text, picture">
    <p:spTree>
      <p:nvGrpSpPr>
        <p:cNvPr id="1" name=""/>
        <p:cNvGrpSpPr/>
        <p:nvPr/>
      </p:nvGrpSpPr>
      <p:grpSpPr>
        <a:xfrm>
          <a:off x="0" y="0"/>
          <a:ext cx="0" cy="0"/>
          <a:chOff x="0" y="0"/>
          <a:chExt cx="0" cy="0"/>
        </a:xfrm>
      </p:grpSpPr>
      <p:sp>
        <p:nvSpPr>
          <p:cNvPr id="5" name="Picture Placeholder 4"/>
          <p:cNvSpPr>
            <a:spLocks noGrp="1"/>
          </p:cNvSpPr>
          <p:nvPr>
            <p:ph type="pic" sz="quarter" idx="13" hasCustomPrompt="1"/>
            <p:custDataLst>
              <p:tags r:id="rId1"/>
            </p:custDataLst>
          </p:nvPr>
        </p:nvSpPr>
        <p:spPr>
          <a:xfrm>
            <a:off x="5454587" y="2195513"/>
            <a:ext cx="4697413" cy="4464050"/>
          </a:xfrm>
        </p:spPr>
        <p:txBody>
          <a:bodyPr/>
          <a:lstStyle>
            <a:lvl1pPr>
              <a:defRPr/>
            </a:lvl1pPr>
          </a:lstStyle>
          <a:p>
            <a:r>
              <a:rPr lang="en-US" dirty="0"/>
              <a:t>Click ‘Insert Image’ from the ribbon</a:t>
            </a:r>
            <a:endParaRPr lang="en-GB" dirty="0"/>
          </a:p>
        </p:txBody>
      </p:sp>
      <p:sp>
        <p:nvSpPr>
          <p:cNvPr id="10" name="Text Placeholder 9"/>
          <p:cNvSpPr>
            <a:spLocks noGrp="1"/>
          </p:cNvSpPr>
          <p:nvPr>
            <p:ph type="body" sz="quarter" idx="14" hasCustomPrompt="1"/>
            <p:custDataLst>
              <p:tags r:id="rId2"/>
            </p:custDataLst>
          </p:nvPr>
        </p:nvSpPr>
        <p:spPr>
          <a:xfrm>
            <a:off x="540000" y="2195513"/>
            <a:ext cx="4697413" cy="4464050"/>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en-GB" dirty="0" smtClean="0"/>
              <a:t>Text</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a:p>
            <a:pPr lvl="5"/>
            <a:r>
              <a:rPr lang="en-GB" dirty="0" smtClean="0"/>
              <a:t>Sixth level</a:t>
            </a:r>
          </a:p>
          <a:p>
            <a:pPr lvl="6"/>
            <a:r>
              <a:rPr lang="en-GB" dirty="0" smtClean="0"/>
              <a:t>Seventh level</a:t>
            </a:r>
          </a:p>
          <a:p>
            <a:pPr lvl="7"/>
            <a:r>
              <a:rPr lang="en-GB" dirty="0" smtClean="0"/>
              <a:t>Eight level</a:t>
            </a:r>
          </a:p>
          <a:p>
            <a:pPr lvl="8"/>
            <a:r>
              <a:rPr lang="en-GB" dirty="0" smtClean="0"/>
              <a:t>Ninth level</a:t>
            </a:r>
            <a:endParaRPr lang="en-GB" dirty="0"/>
          </a:p>
        </p:txBody>
      </p:sp>
      <p:grpSp>
        <p:nvGrpSpPr>
          <p:cNvPr id="9" name="Group 8"/>
          <p:cNvGrpSpPr/>
          <p:nvPr userDrawn="1">
            <p:custDataLst>
              <p:tags r:id="rId3"/>
            </p:custDataLst>
          </p:nvPr>
        </p:nvGrpSpPr>
        <p:grpSpPr>
          <a:xfrm>
            <a:off x="540000" y="450000"/>
            <a:ext cx="9612000" cy="1260000"/>
            <a:chOff x="540000" y="450000"/>
            <a:chExt cx="9612000" cy="1260000"/>
          </a:xfrm>
        </p:grpSpPr>
        <p:cxnSp>
          <p:nvCxnSpPr>
            <p:cNvPr id="11" name="Straight Connector 10"/>
            <p:cNvCxnSpPr>
              <a:cxnSpLocks/>
            </p:cNvCxnSpPr>
            <p:nvPr userDrawn="1"/>
          </p:nvCxnSpPr>
          <p:spPr>
            <a:xfrm>
              <a:off x="540000" y="450000"/>
              <a:ext cx="9612000" cy="0"/>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a:cxnSpLocks/>
            </p:cNvCxnSpPr>
            <p:nvPr userDrawn="1"/>
          </p:nvCxnSpPr>
          <p:spPr>
            <a:xfrm>
              <a:off x="540000" y="1710000"/>
              <a:ext cx="9612000" cy="0"/>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custDataLst>
              <p:tags r:id="rId4"/>
            </p:custDataLst>
          </p:nvPr>
        </p:nvSpPr>
        <p:spPr/>
        <p:txBody>
          <a:bodyPr/>
          <a:lstStyle/>
          <a:p>
            <a:r>
              <a:rPr lang="en-US" smtClean="0"/>
              <a:t>Click to edit Master title style</a:t>
            </a:r>
            <a:endParaRPr lang="en-GB" dirty="0"/>
          </a:p>
        </p:txBody>
      </p:sp>
      <p:sp>
        <p:nvSpPr>
          <p:cNvPr id="16" name="Slide Number Placeholder 7"/>
          <p:cNvSpPr>
            <a:spLocks noGrp="1"/>
          </p:cNvSpPr>
          <p:nvPr>
            <p:ph type="sldNum" sz="quarter" idx="11"/>
            <p:custDataLst>
              <p:tags r:id="rId5"/>
            </p:custDataLst>
          </p:nvPr>
        </p:nvSpPr>
        <p:spPr>
          <a:xfrm>
            <a:off x="9918701" y="7128000"/>
            <a:ext cx="233298" cy="93600"/>
          </a:xfrm>
        </p:spPr>
        <p:txBody>
          <a:bodyPr/>
          <a:lstStyle/>
          <a:p>
            <a:fld id="{37B4438D-29B8-4FC7-9D64-F44FE400D0A9}" type="slidenum">
              <a:rPr lang="en-GB" smtClean="0"/>
              <a:pPr/>
              <a:t>‹#›</a:t>
            </a:fld>
            <a:endParaRPr lang="en-GB" dirty="0"/>
          </a:p>
        </p:txBody>
      </p:sp>
      <p:cxnSp>
        <p:nvCxnSpPr>
          <p:cNvPr id="18" name="Straight Connector 17"/>
          <p:cNvCxnSpPr>
            <a:cxnSpLocks/>
          </p:cNvCxnSpPr>
          <p:nvPr userDrawn="1">
            <p:custDataLst>
              <p:tags r:id="rId6"/>
            </p:custDataLst>
          </p:nvPr>
        </p:nvCxnSpPr>
        <p:spPr>
          <a:xfrm>
            <a:off x="8171999" y="6984000"/>
            <a:ext cx="1980000" cy="0"/>
          </a:xfrm>
          <a:prstGeom prst="line">
            <a:avLst/>
          </a:prstGeom>
          <a:ln w="19050" cap="flat">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2509970646"/>
      </p:ext>
    </p:extLst>
  </p:cSld>
  <p:clrMapOvr>
    <a:masterClrMapping/>
  </p:clrMapOvr>
  <p:extLst mod="1">
    <p:ext uri="{DCECCB84-F9BA-43D5-87BE-67443E8EF086}">
      <p15:sldGuideLst xmlns="" xmlns:p15="http://schemas.microsoft.com/office/powerpoint/2012/main">
        <p15:guide id="1" pos="3299">
          <p15:clr>
            <a:srgbClr val="FBAE40"/>
          </p15:clr>
        </p15:guide>
        <p15:guide id="2" pos="3436">
          <p15:clr>
            <a:srgbClr val="FBAE40"/>
          </p15:clr>
        </p15:guide>
        <p15:guide id="3" orient="horz" pos="1383">
          <p15:clr>
            <a:srgbClr val="FBAE40"/>
          </p15:clr>
        </p15:guide>
        <p15:guide id="4" orient="horz" pos="1077">
          <p15:clr>
            <a:srgbClr val="FBAE40"/>
          </p15:clr>
        </p15:guide>
        <p15:guide id="5" orient="horz" pos="4195">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hree columns">
    <p:spTree>
      <p:nvGrpSpPr>
        <p:cNvPr id="1" name=""/>
        <p:cNvGrpSpPr/>
        <p:nvPr/>
      </p:nvGrpSpPr>
      <p:grpSpPr>
        <a:xfrm>
          <a:off x="0" y="0"/>
          <a:ext cx="0" cy="0"/>
          <a:chOff x="0" y="0"/>
          <a:chExt cx="0" cy="0"/>
        </a:xfrm>
      </p:grpSpPr>
      <p:grpSp>
        <p:nvGrpSpPr>
          <p:cNvPr id="10" name="Group 9"/>
          <p:cNvGrpSpPr/>
          <p:nvPr userDrawn="1">
            <p:custDataLst>
              <p:tags r:id="rId1"/>
            </p:custDataLst>
          </p:nvPr>
        </p:nvGrpSpPr>
        <p:grpSpPr>
          <a:xfrm>
            <a:off x="540000" y="450000"/>
            <a:ext cx="9612000" cy="1260000"/>
            <a:chOff x="540000" y="450000"/>
            <a:chExt cx="9612000" cy="1260000"/>
          </a:xfrm>
        </p:grpSpPr>
        <p:cxnSp>
          <p:nvCxnSpPr>
            <p:cNvPr id="11" name="Straight Connector 10"/>
            <p:cNvCxnSpPr>
              <a:cxnSpLocks/>
            </p:cNvCxnSpPr>
            <p:nvPr userDrawn="1"/>
          </p:nvCxnSpPr>
          <p:spPr>
            <a:xfrm>
              <a:off x="540000" y="450000"/>
              <a:ext cx="9612000" cy="0"/>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a:cxnSpLocks/>
            </p:cNvCxnSpPr>
            <p:nvPr userDrawn="1"/>
          </p:nvCxnSpPr>
          <p:spPr>
            <a:xfrm>
              <a:off x="540000" y="1710000"/>
              <a:ext cx="9612000" cy="0"/>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grpSp>
      <p:sp>
        <p:nvSpPr>
          <p:cNvPr id="13" name="Text Placeholder 4"/>
          <p:cNvSpPr>
            <a:spLocks noGrp="1"/>
          </p:cNvSpPr>
          <p:nvPr>
            <p:ph type="body" sz="quarter" idx="14" hasCustomPrompt="1"/>
            <p:custDataLst>
              <p:tags r:id="rId2"/>
            </p:custDataLst>
          </p:nvPr>
        </p:nvSpPr>
        <p:spPr>
          <a:xfrm>
            <a:off x="539999" y="2195513"/>
            <a:ext cx="3060000" cy="4464000"/>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en-GB" dirty="0" smtClean="0"/>
              <a:t>Text</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a:p>
            <a:pPr lvl="5"/>
            <a:r>
              <a:rPr lang="en-GB" dirty="0" smtClean="0"/>
              <a:t>Sixth level</a:t>
            </a:r>
          </a:p>
          <a:p>
            <a:pPr lvl="6"/>
            <a:r>
              <a:rPr lang="en-GB" dirty="0" smtClean="0"/>
              <a:t>Seventh level</a:t>
            </a:r>
          </a:p>
          <a:p>
            <a:pPr lvl="7"/>
            <a:r>
              <a:rPr lang="en-GB" dirty="0" smtClean="0"/>
              <a:t>Eight level</a:t>
            </a:r>
          </a:p>
          <a:p>
            <a:pPr lvl="8"/>
            <a:r>
              <a:rPr lang="en-GB" dirty="0" smtClean="0"/>
              <a:t>Ninth level</a:t>
            </a:r>
            <a:endParaRPr lang="en-GB" dirty="0"/>
          </a:p>
        </p:txBody>
      </p:sp>
      <p:sp>
        <p:nvSpPr>
          <p:cNvPr id="14" name="Text Placeholder 4"/>
          <p:cNvSpPr>
            <a:spLocks noGrp="1"/>
          </p:cNvSpPr>
          <p:nvPr>
            <p:ph type="body" sz="quarter" idx="15" hasCustomPrompt="1"/>
            <p:custDataLst>
              <p:tags r:id="rId3"/>
            </p:custDataLst>
          </p:nvPr>
        </p:nvSpPr>
        <p:spPr>
          <a:xfrm>
            <a:off x="3816000" y="2195513"/>
            <a:ext cx="3060000" cy="4464000"/>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en-GB" dirty="0" smtClean="0"/>
              <a:t>Text</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a:p>
            <a:pPr lvl="5"/>
            <a:r>
              <a:rPr lang="en-GB" dirty="0" smtClean="0"/>
              <a:t>Sixth level</a:t>
            </a:r>
          </a:p>
          <a:p>
            <a:pPr lvl="6"/>
            <a:r>
              <a:rPr lang="en-GB" dirty="0" smtClean="0"/>
              <a:t>Seventh level</a:t>
            </a:r>
          </a:p>
          <a:p>
            <a:pPr lvl="7"/>
            <a:r>
              <a:rPr lang="en-GB" dirty="0" smtClean="0"/>
              <a:t>Eight level</a:t>
            </a:r>
          </a:p>
          <a:p>
            <a:pPr lvl="8"/>
            <a:r>
              <a:rPr lang="en-GB" dirty="0" smtClean="0"/>
              <a:t>Ninth level</a:t>
            </a:r>
            <a:endParaRPr lang="en-GB" dirty="0"/>
          </a:p>
        </p:txBody>
      </p:sp>
      <p:sp>
        <p:nvSpPr>
          <p:cNvPr id="15" name="Text Placeholder 4"/>
          <p:cNvSpPr>
            <a:spLocks noGrp="1"/>
          </p:cNvSpPr>
          <p:nvPr>
            <p:ph type="body" sz="quarter" idx="16" hasCustomPrompt="1"/>
            <p:custDataLst>
              <p:tags r:id="rId4"/>
            </p:custDataLst>
          </p:nvPr>
        </p:nvSpPr>
        <p:spPr>
          <a:xfrm>
            <a:off x="7092000" y="2195513"/>
            <a:ext cx="3060000" cy="4464000"/>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en-GB" dirty="0" smtClean="0"/>
              <a:t>Text</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a:p>
            <a:pPr lvl="5"/>
            <a:r>
              <a:rPr lang="en-GB" dirty="0" smtClean="0"/>
              <a:t>Sixth level</a:t>
            </a:r>
          </a:p>
          <a:p>
            <a:pPr lvl="6"/>
            <a:r>
              <a:rPr lang="en-GB" dirty="0" smtClean="0"/>
              <a:t>Seventh level</a:t>
            </a:r>
          </a:p>
          <a:p>
            <a:pPr lvl="7"/>
            <a:r>
              <a:rPr lang="en-GB" dirty="0" smtClean="0"/>
              <a:t>Eight level</a:t>
            </a:r>
          </a:p>
          <a:p>
            <a:pPr lvl="8"/>
            <a:r>
              <a:rPr lang="en-GB" dirty="0" smtClean="0"/>
              <a:t>Ninth level</a:t>
            </a:r>
            <a:endParaRPr lang="en-GB" dirty="0"/>
          </a:p>
        </p:txBody>
      </p:sp>
      <p:sp>
        <p:nvSpPr>
          <p:cNvPr id="2" name="Title 1"/>
          <p:cNvSpPr>
            <a:spLocks noGrp="1"/>
          </p:cNvSpPr>
          <p:nvPr>
            <p:ph type="title"/>
            <p:custDataLst>
              <p:tags r:id="rId5"/>
            </p:custDataLst>
          </p:nvPr>
        </p:nvSpPr>
        <p:spPr/>
        <p:txBody>
          <a:bodyPr/>
          <a:lstStyle/>
          <a:p>
            <a:r>
              <a:rPr lang="en-US" smtClean="0"/>
              <a:t>Click to edit Master title style</a:t>
            </a:r>
            <a:endParaRPr lang="en-GB" dirty="0"/>
          </a:p>
        </p:txBody>
      </p:sp>
      <p:sp>
        <p:nvSpPr>
          <p:cNvPr id="19" name="Slide Number Placeholder 7"/>
          <p:cNvSpPr>
            <a:spLocks noGrp="1"/>
          </p:cNvSpPr>
          <p:nvPr>
            <p:ph type="sldNum" sz="quarter" idx="11"/>
            <p:custDataLst>
              <p:tags r:id="rId6"/>
            </p:custDataLst>
          </p:nvPr>
        </p:nvSpPr>
        <p:spPr>
          <a:xfrm>
            <a:off x="9918701" y="7128000"/>
            <a:ext cx="233298" cy="93600"/>
          </a:xfrm>
        </p:spPr>
        <p:txBody>
          <a:bodyPr/>
          <a:lstStyle/>
          <a:p>
            <a:fld id="{37B4438D-29B8-4FC7-9D64-F44FE400D0A9}" type="slidenum">
              <a:rPr lang="en-GB" smtClean="0"/>
              <a:pPr/>
              <a:t>‹#›</a:t>
            </a:fld>
            <a:endParaRPr lang="en-GB" dirty="0"/>
          </a:p>
        </p:txBody>
      </p:sp>
      <p:cxnSp>
        <p:nvCxnSpPr>
          <p:cNvPr id="21" name="Straight Connector 20"/>
          <p:cNvCxnSpPr>
            <a:cxnSpLocks/>
          </p:cNvCxnSpPr>
          <p:nvPr userDrawn="1">
            <p:custDataLst>
              <p:tags r:id="rId7"/>
            </p:custDataLst>
          </p:nvPr>
        </p:nvCxnSpPr>
        <p:spPr>
          <a:xfrm>
            <a:off x="8171999" y="6984000"/>
            <a:ext cx="1980000" cy="0"/>
          </a:xfrm>
          <a:prstGeom prst="line">
            <a:avLst/>
          </a:prstGeom>
          <a:ln w="19050" cap="flat">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3270566228"/>
      </p:ext>
    </p:extLst>
  </p:cSld>
  <p:clrMapOvr>
    <a:masterClrMapping/>
  </p:clrMapOvr>
  <p:extLst mod="1">
    <p:ext uri="{DCECCB84-F9BA-43D5-87BE-67443E8EF086}">
      <p15:sldGuideLst xmlns="" xmlns:p15="http://schemas.microsoft.com/office/powerpoint/2012/main">
        <p15:guide id="1" orient="horz" pos="1383">
          <p15:clr>
            <a:srgbClr val="FBAE40"/>
          </p15:clr>
        </p15:guide>
        <p15:guide id="2" pos="2267">
          <p15:clr>
            <a:srgbClr val="FBAE40"/>
          </p15:clr>
        </p15:guide>
        <p15:guide id="3" pos="2402">
          <p15:clr>
            <a:srgbClr val="FBAE40"/>
          </p15:clr>
        </p15:guide>
        <p15:guide id="4" pos="4331">
          <p15:clr>
            <a:srgbClr val="FBAE40"/>
          </p15:clr>
        </p15:guide>
        <p15:guide id="5" pos="4467">
          <p15:clr>
            <a:srgbClr val="FBAE40"/>
          </p15:clr>
        </p15:guide>
        <p15:guide id="6" orient="horz" pos="1077">
          <p15:clr>
            <a:srgbClr val="FBAE40"/>
          </p15:clr>
        </p15:guide>
        <p15:guide id="7" orient="horz" pos="4195">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hree columns (no title)">
    <p:spTree>
      <p:nvGrpSpPr>
        <p:cNvPr id="1" name=""/>
        <p:cNvGrpSpPr/>
        <p:nvPr/>
      </p:nvGrpSpPr>
      <p:grpSpPr>
        <a:xfrm>
          <a:off x="0" y="0"/>
          <a:ext cx="0" cy="0"/>
          <a:chOff x="0" y="0"/>
          <a:chExt cx="0" cy="0"/>
        </a:xfrm>
      </p:grpSpPr>
      <p:sp>
        <p:nvSpPr>
          <p:cNvPr id="10" name="Text Placeholder 4"/>
          <p:cNvSpPr>
            <a:spLocks noGrp="1"/>
          </p:cNvSpPr>
          <p:nvPr>
            <p:ph type="body" sz="quarter" idx="14" hasCustomPrompt="1"/>
            <p:custDataLst>
              <p:tags r:id="rId1"/>
            </p:custDataLst>
          </p:nvPr>
        </p:nvSpPr>
        <p:spPr>
          <a:xfrm>
            <a:off x="539999" y="2195513"/>
            <a:ext cx="3060000" cy="4464000"/>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en-GB" dirty="0" smtClean="0"/>
              <a:t>Text</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a:p>
            <a:pPr lvl="5"/>
            <a:r>
              <a:rPr lang="en-GB" dirty="0" smtClean="0"/>
              <a:t>Sixth level</a:t>
            </a:r>
          </a:p>
          <a:p>
            <a:pPr lvl="6"/>
            <a:r>
              <a:rPr lang="en-GB" dirty="0" smtClean="0"/>
              <a:t>Seventh level</a:t>
            </a:r>
          </a:p>
          <a:p>
            <a:pPr lvl="7"/>
            <a:r>
              <a:rPr lang="en-GB" dirty="0" smtClean="0"/>
              <a:t>Eight level</a:t>
            </a:r>
          </a:p>
          <a:p>
            <a:pPr lvl="8"/>
            <a:r>
              <a:rPr lang="en-GB" dirty="0" smtClean="0"/>
              <a:t>Ninth level</a:t>
            </a:r>
            <a:endParaRPr lang="en-GB" dirty="0"/>
          </a:p>
        </p:txBody>
      </p:sp>
      <p:sp>
        <p:nvSpPr>
          <p:cNvPr id="11" name="Text Placeholder 4"/>
          <p:cNvSpPr>
            <a:spLocks noGrp="1"/>
          </p:cNvSpPr>
          <p:nvPr>
            <p:ph type="body" sz="quarter" idx="15" hasCustomPrompt="1"/>
            <p:custDataLst>
              <p:tags r:id="rId2"/>
            </p:custDataLst>
          </p:nvPr>
        </p:nvSpPr>
        <p:spPr>
          <a:xfrm>
            <a:off x="3816000" y="2195513"/>
            <a:ext cx="3060000" cy="4464000"/>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en-GB" dirty="0" smtClean="0"/>
              <a:t>Text</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a:p>
            <a:pPr lvl="5"/>
            <a:r>
              <a:rPr lang="en-GB" dirty="0" smtClean="0"/>
              <a:t>Sixth level</a:t>
            </a:r>
          </a:p>
          <a:p>
            <a:pPr lvl="6"/>
            <a:r>
              <a:rPr lang="en-GB" dirty="0" smtClean="0"/>
              <a:t>Seventh level</a:t>
            </a:r>
          </a:p>
          <a:p>
            <a:pPr lvl="7"/>
            <a:r>
              <a:rPr lang="en-GB" dirty="0" smtClean="0"/>
              <a:t>Eight level</a:t>
            </a:r>
          </a:p>
          <a:p>
            <a:pPr lvl="8"/>
            <a:r>
              <a:rPr lang="en-GB" dirty="0" smtClean="0"/>
              <a:t>Ninth level</a:t>
            </a:r>
            <a:endParaRPr lang="en-GB" dirty="0"/>
          </a:p>
        </p:txBody>
      </p:sp>
      <p:sp>
        <p:nvSpPr>
          <p:cNvPr id="12" name="Text Placeholder 4"/>
          <p:cNvSpPr>
            <a:spLocks noGrp="1"/>
          </p:cNvSpPr>
          <p:nvPr>
            <p:ph type="body" sz="quarter" idx="16" hasCustomPrompt="1"/>
            <p:custDataLst>
              <p:tags r:id="rId3"/>
            </p:custDataLst>
          </p:nvPr>
        </p:nvSpPr>
        <p:spPr>
          <a:xfrm>
            <a:off x="7092000" y="2195513"/>
            <a:ext cx="3060000" cy="4464000"/>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en-GB" dirty="0" smtClean="0"/>
              <a:t>Text</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a:p>
            <a:pPr lvl="5"/>
            <a:r>
              <a:rPr lang="en-GB" dirty="0" smtClean="0"/>
              <a:t>Sixth level</a:t>
            </a:r>
          </a:p>
          <a:p>
            <a:pPr lvl="6"/>
            <a:r>
              <a:rPr lang="en-GB" dirty="0" smtClean="0"/>
              <a:t>Seventh level</a:t>
            </a:r>
          </a:p>
          <a:p>
            <a:pPr lvl="7"/>
            <a:r>
              <a:rPr lang="en-GB" dirty="0" smtClean="0"/>
              <a:t>Eight level</a:t>
            </a:r>
          </a:p>
          <a:p>
            <a:pPr lvl="8"/>
            <a:r>
              <a:rPr lang="en-GB" dirty="0" smtClean="0"/>
              <a:t>Ninth level</a:t>
            </a:r>
            <a:endParaRPr lang="en-GB" dirty="0"/>
          </a:p>
        </p:txBody>
      </p:sp>
      <p:sp>
        <p:nvSpPr>
          <p:cNvPr id="15" name="Slide Number Placeholder 7"/>
          <p:cNvSpPr>
            <a:spLocks noGrp="1"/>
          </p:cNvSpPr>
          <p:nvPr>
            <p:ph type="sldNum" sz="quarter" idx="11"/>
            <p:custDataLst>
              <p:tags r:id="rId4"/>
            </p:custDataLst>
          </p:nvPr>
        </p:nvSpPr>
        <p:spPr>
          <a:xfrm>
            <a:off x="9918701" y="7128000"/>
            <a:ext cx="233298" cy="93600"/>
          </a:xfrm>
        </p:spPr>
        <p:txBody>
          <a:bodyPr/>
          <a:lstStyle/>
          <a:p>
            <a:fld id="{37B4438D-29B8-4FC7-9D64-F44FE400D0A9}" type="slidenum">
              <a:rPr lang="en-GB" smtClean="0"/>
              <a:pPr/>
              <a:t>‹#›</a:t>
            </a:fld>
            <a:endParaRPr lang="en-GB" dirty="0"/>
          </a:p>
        </p:txBody>
      </p:sp>
      <p:cxnSp>
        <p:nvCxnSpPr>
          <p:cNvPr id="17" name="Straight Connector 16"/>
          <p:cNvCxnSpPr>
            <a:cxnSpLocks/>
          </p:cNvCxnSpPr>
          <p:nvPr userDrawn="1">
            <p:custDataLst>
              <p:tags r:id="rId5"/>
            </p:custDataLst>
          </p:nvPr>
        </p:nvCxnSpPr>
        <p:spPr>
          <a:xfrm>
            <a:off x="8171999" y="6984000"/>
            <a:ext cx="1980000" cy="0"/>
          </a:xfrm>
          <a:prstGeom prst="line">
            <a:avLst/>
          </a:prstGeom>
          <a:ln w="19050" cap="flat">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3571673588"/>
      </p:ext>
    </p:extLst>
  </p:cSld>
  <p:clrMapOvr>
    <a:masterClrMapping/>
  </p:clrMapOvr>
  <p:extLst mod="1">
    <p:ext uri="{DCECCB84-F9BA-43D5-87BE-67443E8EF086}">
      <p15:sldGuideLst xmlns="" xmlns:p15="http://schemas.microsoft.com/office/powerpoint/2012/main">
        <p15:guide id="1" orient="horz" pos="1383">
          <p15:clr>
            <a:srgbClr val="FBAE40"/>
          </p15:clr>
        </p15:guide>
        <p15:guide id="2" pos="2267">
          <p15:clr>
            <a:srgbClr val="FBAE40"/>
          </p15:clr>
        </p15:guide>
        <p15:guide id="3" pos="2402">
          <p15:clr>
            <a:srgbClr val="FBAE40"/>
          </p15:clr>
        </p15:guide>
        <p15:guide id="4" pos="4331">
          <p15:clr>
            <a:srgbClr val="FBAE40"/>
          </p15:clr>
        </p15:guide>
        <p15:guide id="5" pos="4467">
          <p15:clr>
            <a:srgbClr val="FBAE40"/>
          </p15:clr>
        </p15:guide>
        <p15:guide id="6" orient="horz" pos="4195">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our columns">
    <p:spTree>
      <p:nvGrpSpPr>
        <p:cNvPr id="1" name=""/>
        <p:cNvGrpSpPr/>
        <p:nvPr/>
      </p:nvGrpSpPr>
      <p:grpSpPr>
        <a:xfrm>
          <a:off x="0" y="0"/>
          <a:ext cx="0" cy="0"/>
          <a:chOff x="0" y="0"/>
          <a:chExt cx="0" cy="0"/>
        </a:xfrm>
      </p:grpSpPr>
      <p:sp>
        <p:nvSpPr>
          <p:cNvPr id="4" name="Title 3"/>
          <p:cNvSpPr>
            <a:spLocks noGrp="1"/>
          </p:cNvSpPr>
          <p:nvPr>
            <p:ph type="title"/>
            <p:custDataLst>
              <p:tags r:id="rId1"/>
            </p:custDataLst>
          </p:nvPr>
        </p:nvSpPr>
        <p:spPr/>
        <p:txBody>
          <a:bodyPr/>
          <a:lstStyle/>
          <a:p>
            <a:r>
              <a:rPr lang="en-US" smtClean="0"/>
              <a:t>Click to edit Master title style</a:t>
            </a:r>
            <a:endParaRPr lang="en-GB" dirty="0"/>
          </a:p>
        </p:txBody>
      </p:sp>
      <p:grpSp>
        <p:nvGrpSpPr>
          <p:cNvPr id="17" name="Group 16"/>
          <p:cNvGrpSpPr/>
          <p:nvPr userDrawn="1">
            <p:custDataLst>
              <p:tags r:id="rId2"/>
            </p:custDataLst>
          </p:nvPr>
        </p:nvGrpSpPr>
        <p:grpSpPr>
          <a:xfrm>
            <a:off x="540000" y="450000"/>
            <a:ext cx="9612000" cy="1260000"/>
            <a:chOff x="540000" y="450000"/>
            <a:chExt cx="9612000" cy="1260000"/>
          </a:xfrm>
        </p:grpSpPr>
        <p:cxnSp>
          <p:nvCxnSpPr>
            <p:cNvPr id="18" name="Straight Connector 17"/>
            <p:cNvCxnSpPr>
              <a:cxnSpLocks/>
            </p:cNvCxnSpPr>
            <p:nvPr userDrawn="1"/>
          </p:nvCxnSpPr>
          <p:spPr>
            <a:xfrm>
              <a:off x="540000" y="450000"/>
              <a:ext cx="9612000" cy="0"/>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a:cxnSpLocks/>
            </p:cNvCxnSpPr>
            <p:nvPr userDrawn="1"/>
          </p:nvCxnSpPr>
          <p:spPr>
            <a:xfrm>
              <a:off x="540000" y="1710000"/>
              <a:ext cx="9612000" cy="0"/>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grpSp>
      <p:sp>
        <p:nvSpPr>
          <p:cNvPr id="15" name="Slide Number Placeholder 7"/>
          <p:cNvSpPr>
            <a:spLocks noGrp="1"/>
          </p:cNvSpPr>
          <p:nvPr>
            <p:ph type="sldNum" sz="quarter" idx="11"/>
            <p:custDataLst>
              <p:tags r:id="rId3"/>
            </p:custDataLst>
          </p:nvPr>
        </p:nvSpPr>
        <p:spPr>
          <a:xfrm>
            <a:off x="9918701" y="7128000"/>
            <a:ext cx="233298" cy="93600"/>
          </a:xfrm>
        </p:spPr>
        <p:txBody>
          <a:bodyPr/>
          <a:lstStyle/>
          <a:p>
            <a:fld id="{37B4438D-29B8-4FC7-9D64-F44FE400D0A9}" type="slidenum">
              <a:rPr lang="en-GB" smtClean="0"/>
              <a:pPr/>
              <a:t>‹#›</a:t>
            </a:fld>
            <a:endParaRPr lang="en-GB" dirty="0"/>
          </a:p>
        </p:txBody>
      </p:sp>
      <p:cxnSp>
        <p:nvCxnSpPr>
          <p:cNvPr id="23" name="Straight Connector 22"/>
          <p:cNvCxnSpPr>
            <a:cxnSpLocks/>
          </p:cNvCxnSpPr>
          <p:nvPr userDrawn="1">
            <p:custDataLst>
              <p:tags r:id="rId4"/>
            </p:custDataLst>
          </p:nvPr>
        </p:nvCxnSpPr>
        <p:spPr>
          <a:xfrm>
            <a:off x="8171999" y="6984000"/>
            <a:ext cx="1980000" cy="0"/>
          </a:xfrm>
          <a:prstGeom prst="line">
            <a:avLst/>
          </a:prstGeom>
          <a:ln w="19050" cap="flat">
            <a:solidFill>
              <a:schemeClr val="accent1"/>
            </a:solidFill>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sz="quarter" idx="20" hasCustomPrompt="1"/>
            <p:custDataLst>
              <p:tags r:id="rId5"/>
            </p:custDataLst>
          </p:nvPr>
        </p:nvSpPr>
        <p:spPr>
          <a:xfrm>
            <a:off x="539750" y="2195513"/>
            <a:ext cx="2241550" cy="4464050"/>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en-GB" dirty="0" smtClean="0"/>
              <a:t>Content/text</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a:p>
            <a:pPr lvl="5"/>
            <a:r>
              <a:rPr lang="en-GB" dirty="0" smtClean="0"/>
              <a:t>Sixth level</a:t>
            </a:r>
          </a:p>
          <a:p>
            <a:pPr lvl="6"/>
            <a:r>
              <a:rPr lang="en-GB" dirty="0" smtClean="0"/>
              <a:t>Seventh level</a:t>
            </a:r>
          </a:p>
          <a:p>
            <a:pPr lvl="7"/>
            <a:r>
              <a:rPr lang="en-GB" dirty="0" smtClean="0"/>
              <a:t>Eight level</a:t>
            </a:r>
          </a:p>
          <a:p>
            <a:pPr lvl="8"/>
            <a:r>
              <a:rPr lang="en-GB" dirty="0" smtClean="0"/>
              <a:t>Ninth level</a:t>
            </a:r>
            <a:endParaRPr lang="en-GB" dirty="0"/>
          </a:p>
        </p:txBody>
      </p:sp>
      <p:sp>
        <p:nvSpPr>
          <p:cNvPr id="24" name="Content Placeholder 2"/>
          <p:cNvSpPr>
            <a:spLocks noGrp="1"/>
          </p:cNvSpPr>
          <p:nvPr>
            <p:ph sz="quarter" idx="21" hasCustomPrompt="1"/>
            <p:custDataLst>
              <p:tags r:id="rId6"/>
            </p:custDataLst>
          </p:nvPr>
        </p:nvSpPr>
        <p:spPr>
          <a:xfrm>
            <a:off x="2995871" y="2195513"/>
            <a:ext cx="2241550" cy="4464050"/>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en-GB" dirty="0" smtClean="0"/>
              <a:t>Content/text</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a:p>
            <a:pPr lvl="5"/>
            <a:r>
              <a:rPr lang="en-GB" dirty="0" smtClean="0"/>
              <a:t>Sixth level</a:t>
            </a:r>
          </a:p>
          <a:p>
            <a:pPr lvl="6"/>
            <a:r>
              <a:rPr lang="en-GB" dirty="0" smtClean="0"/>
              <a:t>Seventh level</a:t>
            </a:r>
          </a:p>
          <a:p>
            <a:pPr lvl="7"/>
            <a:r>
              <a:rPr lang="en-GB" dirty="0" smtClean="0"/>
              <a:t>Eight level</a:t>
            </a:r>
          </a:p>
          <a:p>
            <a:pPr lvl="8"/>
            <a:r>
              <a:rPr lang="en-GB" dirty="0" smtClean="0"/>
              <a:t>Ninth level</a:t>
            </a:r>
            <a:endParaRPr lang="en-GB" dirty="0"/>
          </a:p>
        </p:txBody>
      </p:sp>
      <p:sp>
        <p:nvSpPr>
          <p:cNvPr id="25" name="Content Placeholder 2"/>
          <p:cNvSpPr>
            <a:spLocks noGrp="1"/>
          </p:cNvSpPr>
          <p:nvPr>
            <p:ph sz="quarter" idx="22" hasCustomPrompt="1"/>
            <p:custDataLst>
              <p:tags r:id="rId7"/>
            </p:custDataLst>
          </p:nvPr>
        </p:nvSpPr>
        <p:spPr>
          <a:xfrm>
            <a:off x="5451992" y="2195513"/>
            <a:ext cx="2241550" cy="4464050"/>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en-GB" dirty="0" smtClean="0"/>
              <a:t>Content/text</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a:p>
            <a:pPr lvl="5"/>
            <a:r>
              <a:rPr lang="en-GB" dirty="0" smtClean="0"/>
              <a:t>Sixth level</a:t>
            </a:r>
          </a:p>
          <a:p>
            <a:pPr lvl="6"/>
            <a:r>
              <a:rPr lang="en-GB" dirty="0" smtClean="0"/>
              <a:t>Seventh level</a:t>
            </a:r>
          </a:p>
          <a:p>
            <a:pPr lvl="7"/>
            <a:r>
              <a:rPr lang="en-GB" dirty="0" smtClean="0"/>
              <a:t>Eight level</a:t>
            </a:r>
          </a:p>
          <a:p>
            <a:pPr lvl="8"/>
            <a:r>
              <a:rPr lang="en-GB" dirty="0" smtClean="0"/>
              <a:t>Ninth level</a:t>
            </a:r>
            <a:endParaRPr lang="en-GB" dirty="0"/>
          </a:p>
        </p:txBody>
      </p:sp>
      <p:sp>
        <p:nvSpPr>
          <p:cNvPr id="26" name="Content Placeholder 2"/>
          <p:cNvSpPr>
            <a:spLocks noGrp="1"/>
          </p:cNvSpPr>
          <p:nvPr>
            <p:ph sz="quarter" idx="23" hasCustomPrompt="1"/>
            <p:custDataLst>
              <p:tags r:id="rId8"/>
            </p:custDataLst>
          </p:nvPr>
        </p:nvSpPr>
        <p:spPr>
          <a:xfrm>
            <a:off x="7908113" y="2195513"/>
            <a:ext cx="2241550" cy="4464050"/>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en-GB" dirty="0" smtClean="0"/>
              <a:t>Content/text</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a:p>
            <a:pPr lvl="5"/>
            <a:r>
              <a:rPr lang="en-GB" dirty="0" smtClean="0"/>
              <a:t>Sixth level</a:t>
            </a:r>
          </a:p>
          <a:p>
            <a:pPr lvl="6"/>
            <a:r>
              <a:rPr lang="en-GB" dirty="0" smtClean="0"/>
              <a:t>Seventh level</a:t>
            </a:r>
          </a:p>
          <a:p>
            <a:pPr lvl="7"/>
            <a:r>
              <a:rPr lang="en-GB" dirty="0" smtClean="0"/>
              <a:t>Eight level</a:t>
            </a:r>
          </a:p>
          <a:p>
            <a:pPr lvl="8"/>
            <a:r>
              <a:rPr lang="en-GB" dirty="0" smtClean="0"/>
              <a:t>Ninth level</a:t>
            </a:r>
            <a:endParaRPr lang="en-GB" dirty="0"/>
          </a:p>
        </p:txBody>
      </p:sp>
    </p:spTree>
    <p:extLst>
      <p:ext uri="{BB962C8B-B14F-4D97-AF65-F5344CB8AC3E}">
        <p14:creationId xmlns="" xmlns:p14="http://schemas.microsoft.com/office/powerpoint/2010/main" val="3567126318"/>
      </p:ext>
    </p:extLst>
  </p:cSld>
  <p:clrMapOvr>
    <a:masterClrMapping/>
  </p:clrMapOvr>
  <p:extLst mod="1">
    <p:ext uri="{DCECCB84-F9BA-43D5-87BE-67443E8EF086}">
      <p15:sldGuideLst xmlns="" xmlns:p15="http://schemas.microsoft.com/office/powerpoint/2012/main">
        <p15:guide id="1" pos="3299">
          <p15:clr>
            <a:srgbClr val="FBAE40"/>
          </p15:clr>
        </p15:guide>
        <p15:guide id="2" pos="3436">
          <p15:clr>
            <a:srgbClr val="FBAE40"/>
          </p15:clr>
        </p15:guide>
        <p15:guide id="3" orient="horz" pos="1383">
          <p15:clr>
            <a:srgbClr val="FBAE40"/>
          </p15:clr>
        </p15:guide>
        <p15:guide id="4" orient="horz" pos="1077">
          <p15:clr>
            <a:srgbClr val="FBAE40"/>
          </p15:clr>
        </p15:guide>
        <p15:guide id="5" orient="horz" pos="4195">
          <p15:clr>
            <a:srgbClr val="FBAE40"/>
          </p15:clr>
        </p15:guide>
        <p15:guide id="6" pos="1752">
          <p15:clr>
            <a:srgbClr val="FBAE40"/>
          </p15:clr>
        </p15:guide>
        <p15:guide id="7" pos="1887">
          <p15:clr>
            <a:srgbClr val="FBAE40"/>
          </p15:clr>
        </p15:guide>
        <p15:guide id="8" pos="4983">
          <p15:clr>
            <a:srgbClr val="FBAE40"/>
          </p15:clr>
        </p15:guide>
        <p15:guide id="9" pos="4847">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ix placeholders">
    <p:spTree>
      <p:nvGrpSpPr>
        <p:cNvPr id="1" name=""/>
        <p:cNvGrpSpPr/>
        <p:nvPr/>
      </p:nvGrpSpPr>
      <p:grpSpPr>
        <a:xfrm>
          <a:off x="0" y="0"/>
          <a:ext cx="0" cy="0"/>
          <a:chOff x="0" y="0"/>
          <a:chExt cx="0" cy="0"/>
        </a:xfrm>
      </p:grpSpPr>
      <p:grpSp>
        <p:nvGrpSpPr>
          <p:cNvPr id="13" name="Group 12"/>
          <p:cNvGrpSpPr/>
          <p:nvPr userDrawn="1">
            <p:custDataLst>
              <p:tags r:id="rId1"/>
            </p:custDataLst>
          </p:nvPr>
        </p:nvGrpSpPr>
        <p:grpSpPr>
          <a:xfrm>
            <a:off x="540000" y="450000"/>
            <a:ext cx="9612000" cy="1260000"/>
            <a:chOff x="540000" y="450000"/>
            <a:chExt cx="9612000" cy="1260000"/>
          </a:xfrm>
        </p:grpSpPr>
        <p:cxnSp>
          <p:nvCxnSpPr>
            <p:cNvPr id="14" name="Straight Connector 13"/>
            <p:cNvCxnSpPr>
              <a:cxnSpLocks/>
            </p:cNvCxnSpPr>
            <p:nvPr userDrawn="1"/>
          </p:nvCxnSpPr>
          <p:spPr>
            <a:xfrm>
              <a:off x="540000" y="450000"/>
              <a:ext cx="9612000" cy="0"/>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a:cxnSpLocks/>
            </p:cNvCxnSpPr>
            <p:nvPr userDrawn="1"/>
          </p:nvCxnSpPr>
          <p:spPr>
            <a:xfrm>
              <a:off x="540000" y="1710000"/>
              <a:ext cx="9612000" cy="0"/>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custDataLst>
              <p:tags r:id="rId2"/>
            </p:custDataLst>
          </p:nvPr>
        </p:nvSpPr>
        <p:spPr/>
        <p:txBody>
          <a:bodyPr/>
          <a:lstStyle/>
          <a:p>
            <a:r>
              <a:rPr lang="en-US" smtClean="0"/>
              <a:t>Click to edit Master title style</a:t>
            </a:r>
            <a:endParaRPr lang="en-GB" dirty="0"/>
          </a:p>
        </p:txBody>
      </p:sp>
      <p:sp>
        <p:nvSpPr>
          <p:cNvPr id="25" name="Slide Number Placeholder 7"/>
          <p:cNvSpPr>
            <a:spLocks noGrp="1"/>
          </p:cNvSpPr>
          <p:nvPr>
            <p:ph type="sldNum" sz="quarter" idx="11"/>
            <p:custDataLst>
              <p:tags r:id="rId3"/>
            </p:custDataLst>
          </p:nvPr>
        </p:nvSpPr>
        <p:spPr>
          <a:xfrm>
            <a:off x="9918701" y="7128000"/>
            <a:ext cx="233298" cy="93600"/>
          </a:xfrm>
        </p:spPr>
        <p:txBody>
          <a:bodyPr/>
          <a:lstStyle/>
          <a:p>
            <a:fld id="{37B4438D-29B8-4FC7-9D64-F44FE400D0A9}" type="slidenum">
              <a:rPr lang="en-GB" smtClean="0"/>
              <a:pPr/>
              <a:t>‹#›</a:t>
            </a:fld>
            <a:endParaRPr lang="en-GB" dirty="0"/>
          </a:p>
        </p:txBody>
      </p:sp>
      <p:cxnSp>
        <p:nvCxnSpPr>
          <p:cNvPr id="27" name="Straight Connector 26"/>
          <p:cNvCxnSpPr>
            <a:cxnSpLocks/>
          </p:cNvCxnSpPr>
          <p:nvPr userDrawn="1">
            <p:custDataLst>
              <p:tags r:id="rId4"/>
            </p:custDataLst>
          </p:nvPr>
        </p:nvCxnSpPr>
        <p:spPr>
          <a:xfrm>
            <a:off x="8171999" y="6984000"/>
            <a:ext cx="1980000" cy="0"/>
          </a:xfrm>
          <a:prstGeom prst="line">
            <a:avLst/>
          </a:prstGeom>
          <a:ln w="19050" cap="flat">
            <a:solidFill>
              <a:schemeClr val="accent1"/>
            </a:solidFill>
          </a:ln>
        </p:spPr>
        <p:style>
          <a:lnRef idx="1">
            <a:schemeClr val="accent1"/>
          </a:lnRef>
          <a:fillRef idx="0">
            <a:schemeClr val="accent1"/>
          </a:fillRef>
          <a:effectRef idx="0">
            <a:schemeClr val="accent1"/>
          </a:effectRef>
          <a:fontRef idx="minor">
            <a:schemeClr val="tx1"/>
          </a:fontRef>
        </p:style>
      </p:cxnSp>
      <p:sp>
        <p:nvSpPr>
          <p:cNvPr id="28" name="Content Placeholder 2"/>
          <p:cNvSpPr>
            <a:spLocks noGrp="1"/>
          </p:cNvSpPr>
          <p:nvPr>
            <p:ph sz="quarter" idx="24" hasCustomPrompt="1"/>
            <p:custDataLst>
              <p:tags r:id="rId5"/>
            </p:custDataLst>
          </p:nvPr>
        </p:nvSpPr>
        <p:spPr>
          <a:xfrm>
            <a:off x="7092001" y="2187727"/>
            <a:ext cx="3057662" cy="2124000"/>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en-GB" dirty="0" smtClean="0"/>
              <a:t>Content/text</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a:p>
            <a:pPr lvl="5"/>
            <a:r>
              <a:rPr lang="en-GB" dirty="0" smtClean="0"/>
              <a:t>Sixth level</a:t>
            </a:r>
          </a:p>
          <a:p>
            <a:pPr lvl="6"/>
            <a:r>
              <a:rPr lang="en-GB" dirty="0" smtClean="0"/>
              <a:t>Seventh level</a:t>
            </a:r>
          </a:p>
          <a:p>
            <a:pPr lvl="7"/>
            <a:r>
              <a:rPr lang="en-GB" dirty="0" smtClean="0"/>
              <a:t>Eight level</a:t>
            </a:r>
          </a:p>
          <a:p>
            <a:pPr lvl="8"/>
            <a:r>
              <a:rPr lang="en-GB" dirty="0" smtClean="0"/>
              <a:t>Ninth level</a:t>
            </a:r>
            <a:endParaRPr lang="en-GB" dirty="0"/>
          </a:p>
        </p:txBody>
      </p:sp>
      <p:sp>
        <p:nvSpPr>
          <p:cNvPr id="29" name="Content Placeholder 2"/>
          <p:cNvSpPr>
            <a:spLocks noGrp="1"/>
          </p:cNvSpPr>
          <p:nvPr>
            <p:ph sz="quarter" idx="25" hasCustomPrompt="1"/>
            <p:custDataLst>
              <p:tags r:id="rId6"/>
            </p:custDataLst>
          </p:nvPr>
        </p:nvSpPr>
        <p:spPr>
          <a:xfrm>
            <a:off x="3817173" y="2187727"/>
            <a:ext cx="3057662" cy="2124000"/>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en-GB" dirty="0" smtClean="0"/>
              <a:t>Content/text</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a:p>
            <a:pPr lvl="5"/>
            <a:r>
              <a:rPr lang="en-GB" dirty="0" smtClean="0"/>
              <a:t>Sixth level</a:t>
            </a:r>
          </a:p>
          <a:p>
            <a:pPr lvl="6"/>
            <a:r>
              <a:rPr lang="en-GB" dirty="0" smtClean="0"/>
              <a:t>Seventh level</a:t>
            </a:r>
          </a:p>
          <a:p>
            <a:pPr lvl="7"/>
            <a:r>
              <a:rPr lang="en-GB" dirty="0" smtClean="0"/>
              <a:t>Eight level</a:t>
            </a:r>
          </a:p>
          <a:p>
            <a:pPr lvl="8"/>
            <a:r>
              <a:rPr lang="en-GB" dirty="0" smtClean="0"/>
              <a:t>Ninth level</a:t>
            </a:r>
            <a:endParaRPr lang="en-GB" dirty="0"/>
          </a:p>
        </p:txBody>
      </p:sp>
      <p:sp>
        <p:nvSpPr>
          <p:cNvPr id="30" name="Content Placeholder 2"/>
          <p:cNvSpPr>
            <a:spLocks noGrp="1"/>
          </p:cNvSpPr>
          <p:nvPr>
            <p:ph sz="quarter" idx="26" hasCustomPrompt="1"/>
            <p:custDataLst>
              <p:tags r:id="rId7"/>
            </p:custDataLst>
          </p:nvPr>
        </p:nvSpPr>
        <p:spPr>
          <a:xfrm>
            <a:off x="542345" y="2187727"/>
            <a:ext cx="3057662" cy="2124000"/>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en-GB" dirty="0" smtClean="0"/>
              <a:t>Content/text</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a:p>
            <a:pPr lvl="5"/>
            <a:r>
              <a:rPr lang="en-GB" dirty="0" smtClean="0"/>
              <a:t>Sixth level</a:t>
            </a:r>
          </a:p>
          <a:p>
            <a:pPr lvl="6"/>
            <a:r>
              <a:rPr lang="en-GB" dirty="0" smtClean="0"/>
              <a:t>Seventh level</a:t>
            </a:r>
          </a:p>
          <a:p>
            <a:pPr lvl="7"/>
            <a:r>
              <a:rPr lang="en-GB" dirty="0" smtClean="0"/>
              <a:t>Eight level</a:t>
            </a:r>
          </a:p>
          <a:p>
            <a:pPr lvl="8"/>
            <a:r>
              <a:rPr lang="en-GB" dirty="0" smtClean="0"/>
              <a:t>Ninth level</a:t>
            </a:r>
            <a:endParaRPr lang="en-GB" dirty="0"/>
          </a:p>
        </p:txBody>
      </p:sp>
      <p:sp>
        <p:nvSpPr>
          <p:cNvPr id="31" name="Content Placeholder 2"/>
          <p:cNvSpPr>
            <a:spLocks noGrp="1"/>
          </p:cNvSpPr>
          <p:nvPr>
            <p:ph sz="quarter" idx="27" hasCustomPrompt="1"/>
            <p:custDataLst>
              <p:tags r:id="rId8"/>
            </p:custDataLst>
          </p:nvPr>
        </p:nvSpPr>
        <p:spPr>
          <a:xfrm>
            <a:off x="7092001" y="4526890"/>
            <a:ext cx="3057662" cy="2124000"/>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en-GB" dirty="0" smtClean="0"/>
              <a:t>Content/text</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a:p>
            <a:pPr lvl="5"/>
            <a:r>
              <a:rPr lang="en-GB" dirty="0" smtClean="0"/>
              <a:t>Sixth level</a:t>
            </a:r>
          </a:p>
          <a:p>
            <a:pPr lvl="6"/>
            <a:r>
              <a:rPr lang="en-GB" dirty="0" smtClean="0"/>
              <a:t>Seventh level</a:t>
            </a:r>
          </a:p>
          <a:p>
            <a:pPr lvl="7"/>
            <a:r>
              <a:rPr lang="en-GB" dirty="0" smtClean="0"/>
              <a:t>Eight level</a:t>
            </a:r>
          </a:p>
          <a:p>
            <a:pPr lvl="8"/>
            <a:r>
              <a:rPr lang="en-GB" dirty="0" smtClean="0"/>
              <a:t>Ninth level</a:t>
            </a:r>
            <a:endParaRPr lang="en-GB" dirty="0"/>
          </a:p>
        </p:txBody>
      </p:sp>
      <p:sp>
        <p:nvSpPr>
          <p:cNvPr id="32" name="Content Placeholder 2"/>
          <p:cNvSpPr>
            <a:spLocks noGrp="1"/>
          </p:cNvSpPr>
          <p:nvPr>
            <p:ph sz="quarter" idx="28" hasCustomPrompt="1"/>
            <p:custDataLst>
              <p:tags r:id="rId9"/>
            </p:custDataLst>
          </p:nvPr>
        </p:nvSpPr>
        <p:spPr>
          <a:xfrm>
            <a:off x="3817173" y="4526890"/>
            <a:ext cx="3057662" cy="2124000"/>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en-GB" dirty="0" smtClean="0"/>
              <a:t>Content/text</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a:p>
            <a:pPr lvl="5"/>
            <a:r>
              <a:rPr lang="en-GB" dirty="0" smtClean="0"/>
              <a:t>Sixth level</a:t>
            </a:r>
          </a:p>
          <a:p>
            <a:pPr lvl="6"/>
            <a:r>
              <a:rPr lang="en-GB" dirty="0" smtClean="0"/>
              <a:t>Seventh level</a:t>
            </a:r>
          </a:p>
          <a:p>
            <a:pPr lvl="7"/>
            <a:r>
              <a:rPr lang="en-GB" dirty="0" smtClean="0"/>
              <a:t>Eight level</a:t>
            </a:r>
          </a:p>
          <a:p>
            <a:pPr lvl="8"/>
            <a:r>
              <a:rPr lang="en-GB" dirty="0" smtClean="0"/>
              <a:t>Ninth level</a:t>
            </a:r>
            <a:endParaRPr lang="en-GB" dirty="0"/>
          </a:p>
        </p:txBody>
      </p:sp>
      <p:sp>
        <p:nvSpPr>
          <p:cNvPr id="33" name="Content Placeholder 2"/>
          <p:cNvSpPr>
            <a:spLocks noGrp="1"/>
          </p:cNvSpPr>
          <p:nvPr>
            <p:ph sz="quarter" idx="29" hasCustomPrompt="1"/>
            <p:custDataLst>
              <p:tags r:id="rId10"/>
            </p:custDataLst>
          </p:nvPr>
        </p:nvSpPr>
        <p:spPr>
          <a:xfrm>
            <a:off x="542345" y="4526890"/>
            <a:ext cx="3057662" cy="2124000"/>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en-GB" dirty="0" smtClean="0"/>
              <a:t>Content/text</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a:p>
            <a:pPr lvl="5"/>
            <a:r>
              <a:rPr lang="en-GB" dirty="0" smtClean="0"/>
              <a:t>Sixth level</a:t>
            </a:r>
          </a:p>
          <a:p>
            <a:pPr lvl="6"/>
            <a:r>
              <a:rPr lang="en-GB" dirty="0" smtClean="0"/>
              <a:t>Seventh level</a:t>
            </a:r>
          </a:p>
          <a:p>
            <a:pPr lvl="7"/>
            <a:r>
              <a:rPr lang="en-GB" dirty="0" smtClean="0"/>
              <a:t>Eight level</a:t>
            </a:r>
          </a:p>
          <a:p>
            <a:pPr lvl="8"/>
            <a:r>
              <a:rPr lang="en-GB" dirty="0" smtClean="0"/>
              <a:t>Ninth level</a:t>
            </a:r>
            <a:endParaRPr lang="en-GB" dirty="0"/>
          </a:p>
        </p:txBody>
      </p:sp>
    </p:spTree>
    <p:extLst>
      <p:ext uri="{BB962C8B-B14F-4D97-AF65-F5344CB8AC3E}">
        <p14:creationId xmlns="" xmlns:p14="http://schemas.microsoft.com/office/powerpoint/2010/main" val="383347193"/>
      </p:ext>
    </p:extLst>
  </p:cSld>
  <p:clrMapOvr>
    <a:masterClrMapping/>
  </p:clrMapOvr>
  <p:extLst mod="1">
    <p:ext uri="{DCECCB84-F9BA-43D5-87BE-67443E8EF086}">
      <p15:sldGuideLst xmlns="" xmlns:p15="http://schemas.microsoft.com/office/powerpoint/2012/main">
        <p15:guide id="1" orient="horz" pos="1383">
          <p15:clr>
            <a:srgbClr val="FBAE40"/>
          </p15:clr>
        </p15:guide>
        <p15:guide id="2" pos="2267">
          <p15:clr>
            <a:srgbClr val="FBAE40"/>
          </p15:clr>
        </p15:guide>
        <p15:guide id="3" pos="2402">
          <p15:clr>
            <a:srgbClr val="FBAE40"/>
          </p15:clr>
        </p15:guide>
        <p15:guide id="4" pos="4331">
          <p15:clr>
            <a:srgbClr val="FBAE40"/>
          </p15:clr>
        </p15:guide>
        <p15:guide id="5" pos="4467">
          <p15:clr>
            <a:srgbClr val="FBAE40"/>
          </p15:clr>
        </p15:guide>
        <p15:guide id="6" orient="horz" pos="1077">
          <p15:clr>
            <a:srgbClr val="FBAE40"/>
          </p15:clr>
        </p15:guide>
        <p15:guide id="7" orient="horz" pos="4195">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tags" Target="../tags/tag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0000" y="540000"/>
            <a:ext cx="9612000" cy="1170000"/>
          </a:xfrm>
          <a:prstGeom prst="rect">
            <a:avLst/>
          </a:prstGeom>
        </p:spPr>
        <p:txBody>
          <a:bodyPr vert="horz" lIns="0" tIns="0" rIns="0" bIns="0" rtlCol="0" anchor="t" anchorCtr="0">
            <a:noAutofit/>
          </a:bodyPr>
          <a:lstStyle/>
          <a:p>
            <a:r>
              <a:rPr lang="en-US" smtClean="0"/>
              <a:t>Click to edit Master title style</a:t>
            </a:r>
            <a:endParaRPr lang="en-GB" dirty="0"/>
          </a:p>
        </p:txBody>
      </p:sp>
      <p:sp>
        <p:nvSpPr>
          <p:cNvPr id="3" name="Text Placeholder 2"/>
          <p:cNvSpPr>
            <a:spLocks noGrp="1"/>
          </p:cNvSpPr>
          <p:nvPr>
            <p:ph type="body" idx="1"/>
          </p:nvPr>
        </p:nvSpPr>
        <p:spPr>
          <a:xfrm>
            <a:off x="539999" y="2195513"/>
            <a:ext cx="9612000" cy="4464000"/>
          </a:xfrm>
          <a:prstGeom prst="rect">
            <a:avLst/>
          </a:prstGeom>
        </p:spPr>
        <p:txBody>
          <a:bodyPr vert="horz" lIns="0" tIns="0" rIns="0" bIns="0" rtlCol="0">
            <a:noAutofit/>
          </a:bodyPr>
          <a:lstStyle/>
          <a:p>
            <a:pPr lvl="0"/>
            <a:r>
              <a:rPr lang="en-GB" dirty="0" smtClean="0"/>
              <a:t>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a:p>
            <a:pPr lvl="5"/>
            <a:r>
              <a:rPr lang="en-GB" dirty="0" smtClean="0"/>
              <a:t>Sixth level</a:t>
            </a:r>
          </a:p>
          <a:p>
            <a:pPr lvl="6"/>
            <a:r>
              <a:rPr lang="en-GB" dirty="0" smtClean="0"/>
              <a:t>Seventh level</a:t>
            </a:r>
          </a:p>
          <a:p>
            <a:pPr lvl="7"/>
            <a:r>
              <a:rPr lang="en-GB" dirty="0" smtClean="0"/>
              <a:t>Eight level</a:t>
            </a:r>
          </a:p>
          <a:p>
            <a:pPr lvl="8"/>
            <a:r>
              <a:rPr lang="en-GB" dirty="0" smtClean="0"/>
              <a:t>Ninth level</a:t>
            </a:r>
            <a:endParaRPr lang="en-GB" dirty="0"/>
          </a:p>
        </p:txBody>
      </p:sp>
      <p:sp>
        <p:nvSpPr>
          <p:cNvPr id="6" name="Slide Number Placeholder 5"/>
          <p:cNvSpPr>
            <a:spLocks noGrp="1"/>
          </p:cNvSpPr>
          <p:nvPr>
            <p:ph type="sldNum" sz="quarter" idx="4"/>
          </p:nvPr>
        </p:nvSpPr>
        <p:spPr>
          <a:xfrm>
            <a:off x="9971999" y="7128000"/>
            <a:ext cx="180000" cy="93600"/>
          </a:xfrm>
          <a:prstGeom prst="rect">
            <a:avLst/>
          </a:prstGeom>
        </p:spPr>
        <p:txBody>
          <a:bodyPr vert="horz" lIns="0" tIns="0" rIns="0" bIns="0" rtlCol="0" anchor="t" anchorCtr="0"/>
          <a:lstStyle>
            <a:lvl1pPr algn="r">
              <a:defRPr sz="600">
                <a:solidFill>
                  <a:schemeClr val="accent1"/>
                </a:solidFill>
              </a:defRPr>
            </a:lvl1pPr>
          </a:lstStyle>
          <a:p>
            <a:fld id="{37B4438D-29B8-4FC7-9D64-F44FE400D0A9}" type="slidenum">
              <a:rPr lang="en-GB" smtClean="0"/>
              <a:pPr/>
              <a:t>‹#›</a:t>
            </a:fld>
            <a:endParaRPr lang="en-GB" dirty="0"/>
          </a:p>
        </p:txBody>
      </p:sp>
      <p:sp>
        <p:nvSpPr>
          <p:cNvPr id="7" name="TextBox 6"/>
          <p:cNvSpPr txBox="1"/>
          <p:nvPr>
            <p:custDataLst>
              <p:tags r:id="rId35"/>
            </p:custDataLst>
          </p:nvPr>
        </p:nvSpPr>
        <p:spPr>
          <a:xfrm>
            <a:off x="540000" y="7128000"/>
            <a:ext cx="4698000" cy="92333"/>
          </a:xfrm>
          <a:prstGeom prst="rect">
            <a:avLst/>
          </a:prstGeom>
          <a:noFill/>
        </p:spPr>
        <p:txBody>
          <a:bodyPr wrap="square" lIns="0" tIns="0" rIns="0" bIns="0"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600" b="0" i="0" kern="1200" dirty="0" smtClean="0">
                <a:solidFill>
                  <a:schemeClr val="tx1"/>
                </a:solidFill>
                <a:effectLst/>
                <a:latin typeface="+mn-lt"/>
                <a:ea typeface="+mn-ea"/>
                <a:cs typeface="+mn-cs"/>
              </a:rPr>
              <a:t>© 2018 Grant Thornton UK LLP. Confidential</a:t>
            </a:r>
            <a:r>
              <a:rPr lang="en-GB" sz="600" b="0" i="0" kern="1200" baseline="0" dirty="0" smtClean="0">
                <a:solidFill>
                  <a:schemeClr val="tx1"/>
                </a:solidFill>
                <a:effectLst/>
                <a:latin typeface="+mn-lt"/>
                <a:ea typeface="+mn-ea"/>
                <a:cs typeface="+mn-cs"/>
              </a:rPr>
              <a:t> </a:t>
            </a:r>
            <a:r>
              <a:rPr lang="en-GB" sz="600" b="0" i="0" kern="1200" dirty="0" smtClean="0">
                <a:solidFill>
                  <a:schemeClr val="tx1"/>
                </a:solidFill>
                <a:effectLst/>
                <a:latin typeface="+mn-lt"/>
                <a:ea typeface="+mn-ea"/>
                <a:cs typeface="+mn-cs"/>
              </a:rPr>
              <a:t>.</a:t>
            </a:r>
            <a:endParaRPr lang="en-GB" sz="600" dirty="0"/>
          </a:p>
        </p:txBody>
      </p:sp>
      <p:sp>
        <p:nvSpPr>
          <p:cNvPr id="8" name="TextBox 7">
            <a:extLst>
              <a:ext uri="{FF2B5EF4-FFF2-40B4-BE49-F238E27FC236}">
                <a16:creationId xmlns="" xmlns:a16="http://schemas.microsoft.com/office/drawing/2014/main" id="{56EFEEE7-A5D7-4B1C-AE35-1A7164BD8F9C}"/>
              </a:ext>
            </a:extLst>
          </p:cNvPr>
          <p:cNvSpPr txBox="1"/>
          <p:nvPr>
            <p:custDataLst>
              <p:tags r:id="rId36"/>
            </p:custDataLst>
          </p:nvPr>
        </p:nvSpPr>
        <p:spPr>
          <a:xfrm>
            <a:off x="5454650" y="7128000"/>
            <a:ext cx="4463350" cy="272925"/>
          </a:xfrm>
          <a:prstGeom prst="rect">
            <a:avLst/>
          </a:prstGeom>
          <a:noFill/>
        </p:spPr>
        <p:txBody>
          <a:bodyPr wrap="square" lIns="0" tIns="0" rIns="0" bIns="0" rtlCol="0">
            <a:noAutofit/>
          </a:bodyPr>
          <a:lstStyle/>
          <a:p>
            <a:pPr algn="r"/>
            <a:r>
              <a:rPr lang="en-GB" sz="600" b="1" i="0" kern="1200" dirty="0" smtClean="0">
                <a:solidFill>
                  <a:schemeClr val="tx1"/>
                </a:solidFill>
                <a:effectLst/>
                <a:latin typeface="+mn-lt"/>
                <a:ea typeface="+mn-ea"/>
                <a:cs typeface="+mn-cs"/>
              </a:rPr>
              <a:t>National</a:t>
            </a:r>
            <a:r>
              <a:rPr lang="en-GB" sz="600" b="1" i="0" kern="1200" baseline="0" dirty="0" smtClean="0">
                <a:solidFill>
                  <a:schemeClr val="tx1"/>
                </a:solidFill>
                <a:effectLst/>
                <a:latin typeface="+mn-lt"/>
                <a:ea typeface="+mn-ea"/>
                <a:cs typeface="+mn-cs"/>
              </a:rPr>
              <a:t> Waiting Times Centre Board</a:t>
            </a:r>
            <a:r>
              <a:rPr lang="en-GB" sz="600" b="0" i="0" kern="1200" dirty="0" smtClean="0">
                <a:solidFill>
                  <a:schemeClr val="tx1"/>
                </a:solidFill>
                <a:effectLst/>
                <a:latin typeface="+mn-lt"/>
                <a:ea typeface="+mn-ea"/>
                <a:cs typeface="+mn-cs"/>
              </a:rPr>
              <a:t> | June 2018</a:t>
            </a:r>
            <a:endParaRPr lang="en-GB" sz="600" b="0" i="0" kern="1200" dirty="0">
              <a:solidFill>
                <a:schemeClr val="tx1"/>
              </a:solidFill>
              <a:effectLst/>
              <a:latin typeface="+mn-lt"/>
              <a:ea typeface="+mn-ea"/>
              <a:cs typeface="+mn-cs"/>
            </a:endParaRPr>
          </a:p>
        </p:txBody>
      </p:sp>
    </p:spTree>
    <p:extLst>
      <p:ext uri="{BB962C8B-B14F-4D97-AF65-F5344CB8AC3E}">
        <p14:creationId xmlns="" xmlns:p14="http://schemas.microsoft.com/office/powerpoint/2010/main" val="3420534442"/>
      </p:ext>
    </p:extLst>
  </p:cSld>
  <p:clrMap bg1="lt1" tx1="dk1" bg2="lt2" tx2="dk2" accent1="accent1" accent2="accent2" accent3="accent3" accent4="accent4" accent5="accent5" accent6="accent6" hlink="hlink" folHlink="folHlink"/>
  <p:sldLayoutIdLst>
    <p:sldLayoutId id="2147483807" r:id="rId1"/>
    <p:sldLayoutId id="2147483808" r:id="rId2"/>
    <p:sldLayoutId id="2147483809" r:id="rId3"/>
    <p:sldLayoutId id="2147483810" r:id="rId4"/>
    <p:sldLayoutId id="2147483811" r:id="rId5"/>
    <p:sldLayoutId id="2147483812" r:id="rId6"/>
    <p:sldLayoutId id="2147483813" r:id="rId7"/>
    <p:sldLayoutId id="2147483814" r:id="rId8"/>
    <p:sldLayoutId id="2147483815" r:id="rId9"/>
    <p:sldLayoutId id="2147483816" r:id="rId10"/>
    <p:sldLayoutId id="2147483817" r:id="rId11"/>
    <p:sldLayoutId id="2147483818" r:id="rId12"/>
    <p:sldLayoutId id="2147483819" r:id="rId13"/>
    <p:sldLayoutId id="2147483820" r:id="rId14"/>
    <p:sldLayoutId id="2147483821" r:id="rId15"/>
    <p:sldLayoutId id="2147483822" r:id="rId16"/>
    <p:sldLayoutId id="2147483823" r:id="rId17"/>
    <p:sldLayoutId id="2147483824" r:id="rId18"/>
    <p:sldLayoutId id="2147483825" r:id="rId19"/>
    <p:sldLayoutId id="2147483826" r:id="rId20"/>
    <p:sldLayoutId id="2147483827" r:id="rId21"/>
    <p:sldLayoutId id="2147483828" r:id="rId22"/>
    <p:sldLayoutId id="2147483829" r:id="rId23"/>
    <p:sldLayoutId id="2147483830" r:id="rId24"/>
    <p:sldLayoutId id="2147483831" r:id="rId25"/>
    <p:sldLayoutId id="2147483832" r:id="rId26"/>
    <p:sldLayoutId id="2147483833" r:id="rId27"/>
    <p:sldLayoutId id="2147483834" r:id="rId28"/>
    <p:sldLayoutId id="2147483835" r:id="rId29"/>
    <p:sldLayoutId id="2147483836" r:id="rId30"/>
    <p:sldLayoutId id="2147483841" r:id="rId31"/>
    <p:sldLayoutId id="2147483845" r:id="rId32"/>
    <p:sldLayoutId id="2147483847" r:id="rId33"/>
  </p:sldLayoutIdLst>
  <p:hf hdr="0" ftr="0" dt="0"/>
  <p:txStyles>
    <p:titleStyle>
      <a:lvl1pPr algn="l" defTabSz="1007943" rtl="0" eaLnBrk="1" latinLnBrk="0" hangingPunct="1">
        <a:lnSpc>
          <a:spcPct val="90000"/>
        </a:lnSpc>
        <a:spcBef>
          <a:spcPct val="0"/>
        </a:spcBef>
        <a:buNone/>
        <a:defRPr sz="3600" b="1" kern="1200">
          <a:solidFill>
            <a:schemeClr val="accent1"/>
          </a:solidFill>
          <a:latin typeface="+mj-lt"/>
          <a:ea typeface="+mj-ea"/>
          <a:cs typeface="+mj-cs"/>
        </a:defRPr>
      </a:lvl1pPr>
    </p:titleStyle>
    <p:bodyStyle>
      <a:lvl1pPr marL="0" indent="0" algn="l" defTabSz="1007943" rtl="0" eaLnBrk="1" latinLnBrk="0" hangingPunct="1">
        <a:lnSpc>
          <a:spcPct val="100000"/>
        </a:lnSpc>
        <a:spcBef>
          <a:spcPts val="0"/>
        </a:spcBef>
        <a:spcAft>
          <a:spcPts val="600"/>
        </a:spcAft>
        <a:buFont typeface="Arial" panose="020B0604020202020204" pitchFamily="34" charset="0"/>
        <a:buNone/>
        <a:defRPr sz="1350" kern="1200">
          <a:solidFill>
            <a:schemeClr val="tx2"/>
          </a:solidFill>
          <a:latin typeface="+mn-lt"/>
          <a:ea typeface="+mn-ea"/>
          <a:cs typeface="+mn-cs"/>
        </a:defRPr>
      </a:lvl1pPr>
      <a:lvl2pPr marL="0" indent="0" algn="l" defTabSz="1007943" rtl="0" eaLnBrk="1" latinLnBrk="0" hangingPunct="1">
        <a:lnSpc>
          <a:spcPct val="100000"/>
        </a:lnSpc>
        <a:spcBef>
          <a:spcPts val="0"/>
        </a:spcBef>
        <a:spcAft>
          <a:spcPts val="600"/>
        </a:spcAft>
        <a:buFont typeface="Arial" panose="020B0604020202020204" pitchFamily="34" charset="0"/>
        <a:buNone/>
        <a:defRPr sz="1800" b="0" kern="1200">
          <a:solidFill>
            <a:schemeClr val="tx2"/>
          </a:solidFill>
          <a:latin typeface="+mn-lt"/>
          <a:ea typeface="+mn-ea"/>
          <a:cs typeface="+mn-cs"/>
        </a:defRPr>
      </a:lvl2pPr>
      <a:lvl3pPr marL="0" indent="0" algn="l" defTabSz="1007943" rtl="0" eaLnBrk="1" latinLnBrk="0" hangingPunct="1">
        <a:lnSpc>
          <a:spcPct val="100000"/>
        </a:lnSpc>
        <a:spcBef>
          <a:spcPts val="0"/>
        </a:spcBef>
        <a:spcAft>
          <a:spcPts val="600"/>
        </a:spcAft>
        <a:buFont typeface="Arial" panose="020B0604020202020204" pitchFamily="34" charset="0"/>
        <a:buNone/>
        <a:defRPr sz="900" b="1" kern="1200">
          <a:solidFill>
            <a:schemeClr val="accent3"/>
          </a:solidFill>
          <a:latin typeface="+mn-lt"/>
          <a:ea typeface="+mn-ea"/>
          <a:cs typeface="+mn-cs"/>
        </a:defRPr>
      </a:lvl3pPr>
      <a:lvl4pPr marL="0" indent="0" algn="l" defTabSz="1007943" rtl="0" eaLnBrk="1" latinLnBrk="0" hangingPunct="1">
        <a:lnSpc>
          <a:spcPct val="100000"/>
        </a:lnSpc>
        <a:spcBef>
          <a:spcPts val="0"/>
        </a:spcBef>
        <a:spcAft>
          <a:spcPts val="600"/>
        </a:spcAft>
        <a:buFont typeface="Arial" panose="020B0604020202020204" pitchFamily="34" charset="0"/>
        <a:buNone/>
        <a:defRPr sz="900" kern="1200">
          <a:solidFill>
            <a:schemeClr val="accent3"/>
          </a:solidFill>
          <a:latin typeface="+mn-lt"/>
          <a:ea typeface="+mn-ea"/>
          <a:cs typeface="+mn-cs"/>
        </a:defRPr>
      </a:lvl4pPr>
      <a:lvl5pPr marL="0" indent="0" algn="l" defTabSz="1007943" rtl="0" eaLnBrk="1" latinLnBrk="0" hangingPunct="1">
        <a:lnSpc>
          <a:spcPct val="100000"/>
        </a:lnSpc>
        <a:spcBef>
          <a:spcPts val="0"/>
        </a:spcBef>
        <a:spcAft>
          <a:spcPts val="600"/>
        </a:spcAft>
        <a:buFont typeface="Arial" panose="020B0604020202020204" pitchFamily="34" charset="0"/>
        <a:buNone/>
        <a:defRPr sz="900" kern="1200">
          <a:solidFill>
            <a:schemeClr val="tx1"/>
          </a:solidFill>
          <a:latin typeface="+mn-lt"/>
          <a:ea typeface="+mn-ea"/>
          <a:cs typeface="+mn-cs"/>
        </a:defRPr>
      </a:lvl5pPr>
      <a:lvl6pPr marL="180000" indent="-180000" algn="l" defTabSz="1007943" rtl="0" eaLnBrk="1" latinLnBrk="0" hangingPunct="1">
        <a:lnSpc>
          <a:spcPct val="100000"/>
        </a:lnSpc>
        <a:spcBef>
          <a:spcPts val="0"/>
        </a:spcBef>
        <a:spcAft>
          <a:spcPts val="600"/>
        </a:spcAft>
        <a:buFont typeface="Arial" panose="020B0604020202020204" pitchFamily="34" charset="0"/>
        <a:buChar char="•"/>
        <a:defRPr sz="900" kern="1200">
          <a:solidFill>
            <a:schemeClr val="tx1"/>
          </a:solidFill>
          <a:latin typeface="+mn-lt"/>
          <a:ea typeface="+mn-ea"/>
          <a:cs typeface="+mn-cs"/>
        </a:defRPr>
      </a:lvl6pPr>
      <a:lvl7pPr marL="360000" indent="-180000" algn="l" defTabSz="1007943" rtl="0" eaLnBrk="1" latinLnBrk="0" hangingPunct="1">
        <a:lnSpc>
          <a:spcPct val="100000"/>
        </a:lnSpc>
        <a:spcBef>
          <a:spcPts val="0"/>
        </a:spcBef>
        <a:spcAft>
          <a:spcPts val="600"/>
        </a:spcAft>
        <a:buFont typeface="Arial" panose="020B0604020202020204" pitchFamily="34" charset="0"/>
        <a:buChar char="–"/>
        <a:defRPr sz="900" kern="1200">
          <a:solidFill>
            <a:schemeClr val="tx1"/>
          </a:solidFill>
          <a:latin typeface="+mn-lt"/>
          <a:ea typeface="+mn-ea"/>
          <a:cs typeface="+mn-cs"/>
        </a:defRPr>
      </a:lvl7pPr>
      <a:lvl8pPr marL="180000" indent="-180000" algn="l" defTabSz="1007943" rtl="0" eaLnBrk="1" latinLnBrk="0" hangingPunct="1">
        <a:lnSpc>
          <a:spcPct val="100000"/>
        </a:lnSpc>
        <a:spcBef>
          <a:spcPts val="0"/>
        </a:spcBef>
        <a:spcAft>
          <a:spcPts val="600"/>
        </a:spcAft>
        <a:buFont typeface="+mj-lt"/>
        <a:buAutoNum type="arabicPeriod"/>
        <a:defRPr sz="900" kern="1200">
          <a:solidFill>
            <a:schemeClr val="tx1"/>
          </a:solidFill>
          <a:latin typeface="+mn-lt"/>
          <a:ea typeface="+mn-ea"/>
          <a:cs typeface="+mn-cs"/>
        </a:defRPr>
      </a:lvl8pPr>
      <a:lvl9pPr marL="360000" indent="-180000" algn="l" defTabSz="1007943" rtl="0" eaLnBrk="1" latinLnBrk="0" hangingPunct="1">
        <a:lnSpc>
          <a:spcPct val="100000"/>
        </a:lnSpc>
        <a:spcBef>
          <a:spcPts val="0"/>
        </a:spcBef>
        <a:spcAft>
          <a:spcPts val="600"/>
        </a:spcAft>
        <a:buFont typeface="+mj-lt"/>
        <a:buAutoNum type="alphaLcPeriod"/>
        <a:defRPr sz="900" kern="1200">
          <a:solidFill>
            <a:schemeClr val="tx1"/>
          </a:solidFill>
          <a:latin typeface="+mn-lt"/>
          <a:ea typeface="+mn-ea"/>
          <a:cs typeface="+mn-cs"/>
        </a:defRPr>
      </a:lvl9pPr>
    </p:bodyStyle>
    <p:otherStyle>
      <a:defPPr>
        <a:defRPr lang="en-US"/>
      </a:defPPr>
      <a:lvl1pPr marL="0" algn="l" defTabSz="1007943" rtl="0" eaLnBrk="1" latinLnBrk="0" hangingPunct="1">
        <a:defRPr sz="1984" kern="1200">
          <a:solidFill>
            <a:schemeClr val="tx1"/>
          </a:solidFill>
          <a:latin typeface="+mn-lt"/>
          <a:ea typeface="+mn-ea"/>
          <a:cs typeface="+mn-cs"/>
        </a:defRPr>
      </a:lvl1pPr>
      <a:lvl2pPr marL="503972" algn="l" defTabSz="1007943" rtl="0" eaLnBrk="1" latinLnBrk="0" hangingPunct="1">
        <a:defRPr sz="1984" kern="1200">
          <a:solidFill>
            <a:schemeClr val="tx1"/>
          </a:solidFill>
          <a:latin typeface="+mn-lt"/>
          <a:ea typeface="+mn-ea"/>
          <a:cs typeface="+mn-cs"/>
        </a:defRPr>
      </a:lvl2pPr>
      <a:lvl3pPr marL="1007943" algn="l" defTabSz="1007943" rtl="0" eaLnBrk="1" latinLnBrk="0" hangingPunct="1">
        <a:defRPr sz="1984" kern="1200">
          <a:solidFill>
            <a:schemeClr val="tx1"/>
          </a:solidFill>
          <a:latin typeface="+mn-lt"/>
          <a:ea typeface="+mn-ea"/>
          <a:cs typeface="+mn-cs"/>
        </a:defRPr>
      </a:lvl3pPr>
      <a:lvl4pPr marL="1511915" algn="l" defTabSz="1007943" rtl="0" eaLnBrk="1" latinLnBrk="0" hangingPunct="1">
        <a:defRPr sz="1984" kern="1200">
          <a:solidFill>
            <a:schemeClr val="tx1"/>
          </a:solidFill>
          <a:latin typeface="+mn-lt"/>
          <a:ea typeface="+mn-ea"/>
          <a:cs typeface="+mn-cs"/>
        </a:defRPr>
      </a:lvl4pPr>
      <a:lvl5pPr marL="2015886" algn="l" defTabSz="1007943" rtl="0" eaLnBrk="1" latinLnBrk="0" hangingPunct="1">
        <a:defRPr sz="1984" kern="1200">
          <a:solidFill>
            <a:schemeClr val="tx1"/>
          </a:solidFill>
          <a:latin typeface="+mn-lt"/>
          <a:ea typeface="+mn-ea"/>
          <a:cs typeface="+mn-cs"/>
        </a:defRPr>
      </a:lvl5pPr>
      <a:lvl6pPr marL="2519858" algn="l" defTabSz="1007943" rtl="0" eaLnBrk="1" latinLnBrk="0" hangingPunct="1">
        <a:defRPr sz="1984" kern="1200">
          <a:solidFill>
            <a:schemeClr val="tx1"/>
          </a:solidFill>
          <a:latin typeface="+mn-lt"/>
          <a:ea typeface="+mn-ea"/>
          <a:cs typeface="+mn-cs"/>
        </a:defRPr>
      </a:lvl6pPr>
      <a:lvl7pPr marL="3023829" algn="l" defTabSz="1007943" rtl="0" eaLnBrk="1" latinLnBrk="0" hangingPunct="1">
        <a:defRPr sz="1984" kern="1200">
          <a:solidFill>
            <a:schemeClr val="tx1"/>
          </a:solidFill>
          <a:latin typeface="+mn-lt"/>
          <a:ea typeface="+mn-ea"/>
          <a:cs typeface="+mn-cs"/>
        </a:defRPr>
      </a:lvl7pPr>
      <a:lvl8pPr marL="3527801" algn="l" defTabSz="1007943" rtl="0" eaLnBrk="1" latinLnBrk="0" hangingPunct="1">
        <a:defRPr sz="1984" kern="1200">
          <a:solidFill>
            <a:schemeClr val="tx1"/>
          </a:solidFill>
          <a:latin typeface="+mn-lt"/>
          <a:ea typeface="+mn-ea"/>
          <a:cs typeface="+mn-cs"/>
        </a:defRPr>
      </a:lvl8pPr>
      <a:lvl9pPr marL="4031772" algn="l" defTabSz="1007943" rtl="0" eaLnBrk="1" latinLnBrk="0" hangingPunct="1">
        <a:defRPr sz="1984" kern="1200">
          <a:solidFill>
            <a:schemeClr val="tx1"/>
          </a:solidFill>
          <a:latin typeface="+mn-lt"/>
          <a:ea typeface="+mn-ea"/>
          <a:cs typeface="+mn-cs"/>
        </a:defRPr>
      </a:lvl9pPr>
    </p:otherStyle>
  </p:txStyles>
  <p:extLst mod="1">
    <p:ext uri="{27BBF7A9-308A-43DC-89C8-2F10F3537804}">
      <p15:sldGuideLst xmlns="" xmlns:p15="http://schemas.microsoft.com/office/powerpoint/2012/main">
        <p15:guide id="1" pos="339">
          <p15:clr>
            <a:srgbClr val="FBAE40"/>
          </p15:clr>
        </p15:guide>
        <p15:guide id="2" pos="6395">
          <p15:clr>
            <a:srgbClr val="FBAE40"/>
          </p15:clr>
        </p15:guide>
        <p15:guide id="3" orient="horz" pos="340">
          <p15:clr>
            <a:srgbClr val="FBAE40"/>
          </p15:clr>
        </p15:guide>
        <p15:guide id="4" orient="horz" pos="4399">
          <p15:clr>
            <a:srgbClr val="FBAE40"/>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26.xml"/><Relationship Id="rId2" Type="http://schemas.openxmlformats.org/officeDocument/2006/relationships/tags" Target="../tags/tag201.xml"/><Relationship Id="rId1" Type="http://schemas.openxmlformats.org/officeDocument/2006/relationships/tags" Target="../tags/tag200.xml"/></Relationships>
</file>

<file path=ppt/slides/_rels/slide10.xml.rels><?xml version="1.0" encoding="UTF-8" standalone="yes"?>
<Relationships xmlns="http://schemas.openxmlformats.org/package/2006/relationships"><Relationship Id="rId3" Type="http://schemas.openxmlformats.org/officeDocument/2006/relationships/tags" Target="../tags/tag248.xml"/><Relationship Id="rId2" Type="http://schemas.openxmlformats.org/officeDocument/2006/relationships/tags" Target="../tags/tag247.xml"/><Relationship Id="rId1" Type="http://schemas.openxmlformats.org/officeDocument/2006/relationships/tags" Target="../tags/tag246.xml"/><Relationship Id="rId4"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5.xml"/><Relationship Id="rId2" Type="http://schemas.openxmlformats.org/officeDocument/2006/relationships/tags" Target="../tags/tag250.xml"/><Relationship Id="rId1" Type="http://schemas.openxmlformats.org/officeDocument/2006/relationships/tags" Target="../tags/tag249.xml"/></Relationships>
</file>

<file path=ppt/slides/_rels/slide12.xml.rels><?xml version="1.0" encoding="UTF-8" standalone="yes"?>
<Relationships xmlns="http://schemas.openxmlformats.org/package/2006/relationships"><Relationship Id="rId8" Type="http://schemas.openxmlformats.org/officeDocument/2006/relationships/notesSlide" Target="../notesSlides/notesSlide2.xml"/><Relationship Id="rId3" Type="http://schemas.openxmlformats.org/officeDocument/2006/relationships/tags" Target="../tags/tag253.xml"/><Relationship Id="rId7" Type="http://schemas.openxmlformats.org/officeDocument/2006/relationships/slideLayout" Target="../slideLayouts/slideLayout12.xml"/><Relationship Id="rId2" Type="http://schemas.openxmlformats.org/officeDocument/2006/relationships/tags" Target="../tags/tag252.xml"/><Relationship Id="rId1" Type="http://schemas.openxmlformats.org/officeDocument/2006/relationships/tags" Target="../tags/tag251.xml"/><Relationship Id="rId6" Type="http://schemas.openxmlformats.org/officeDocument/2006/relationships/tags" Target="../tags/tag256.xml"/><Relationship Id="rId5" Type="http://schemas.openxmlformats.org/officeDocument/2006/relationships/tags" Target="../tags/tag255.xml"/><Relationship Id="rId4" Type="http://schemas.openxmlformats.org/officeDocument/2006/relationships/tags" Target="../tags/tag254.xml"/></Relationships>
</file>

<file path=ppt/slides/_rels/slide13.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tags" Target="../tags/tag259.xml"/><Relationship Id="rId7" Type="http://schemas.openxmlformats.org/officeDocument/2006/relationships/tags" Target="../tags/tag263.xml"/><Relationship Id="rId2" Type="http://schemas.openxmlformats.org/officeDocument/2006/relationships/tags" Target="../tags/tag258.xml"/><Relationship Id="rId1" Type="http://schemas.openxmlformats.org/officeDocument/2006/relationships/tags" Target="../tags/tag257.xml"/><Relationship Id="rId6" Type="http://schemas.openxmlformats.org/officeDocument/2006/relationships/tags" Target="../tags/tag262.xml"/><Relationship Id="rId5" Type="http://schemas.openxmlformats.org/officeDocument/2006/relationships/tags" Target="../tags/tag261.xml"/><Relationship Id="rId4" Type="http://schemas.openxmlformats.org/officeDocument/2006/relationships/tags" Target="../tags/tag260.xml"/><Relationship Id="rId9" Type="http://schemas.openxmlformats.org/officeDocument/2006/relationships/notesSlide" Target="../notesSlides/notesSlide3.xml"/></Relationships>
</file>

<file path=ppt/slides/_rels/slide14.xml.rels><?xml version="1.0" encoding="UTF-8" standalone="yes"?>
<Relationships xmlns="http://schemas.openxmlformats.org/package/2006/relationships"><Relationship Id="rId3" Type="http://schemas.openxmlformats.org/officeDocument/2006/relationships/tags" Target="../tags/tag266.xml"/><Relationship Id="rId7" Type="http://schemas.openxmlformats.org/officeDocument/2006/relationships/notesSlide" Target="../notesSlides/notesSlide4.xml"/><Relationship Id="rId2" Type="http://schemas.openxmlformats.org/officeDocument/2006/relationships/tags" Target="../tags/tag265.xml"/><Relationship Id="rId1" Type="http://schemas.openxmlformats.org/officeDocument/2006/relationships/tags" Target="../tags/tag264.xml"/><Relationship Id="rId6" Type="http://schemas.openxmlformats.org/officeDocument/2006/relationships/slideLayout" Target="../slideLayouts/slideLayout12.xml"/><Relationship Id="rId5" Type="http://schemas.openxmlformats.org/officeDocument/2006/relationships/tags" Target="../tags/tag268.xml"/><Relationship Id="rId4" Type="http://schemas.openxmlformats.org/officeDocument/2006/relationships/tags" Target="../tags/tag267.xml"/></Relationships>
</file>

<file path=ppt/slides/_rels/slide15.xml.rels><?xml version="1.0" encoding="UTF-8" standalone="yes"?>
<Relationships xmlns="http://schemas.openxmlformats.org/package/2006/relationships"><Relationship Id="rId8" Type="http://schemas.openxmlformats.org/officeDocument/2006/relationships/notesSlide" Target="../notesSlides/notesSlide5.xml"/><Relationship Id="rId3" Type="http://schemas.openxmlformats.org/officeDocument/2006/relationships/tags" Target="../tags/tag271.xml"/><Relationship Id="rId7" Type="http://schemas.openxmlformats.org/officeDocument/2006/relationships/slideLayout" Target="../slideLayouts/slideLayout12.xml"/><Relationship Id="rId12" Type="http://schemas.openxmlformats.org/officeDocument/2006/relationships/image" Target="../media/image16.png"/><Relationship Id="rId2" Type="http://schemas.openxmlformats.org/officeDocument/2006/relationships/tags" Target="../tags/tag270.xml"/><Relationship Id="rId1" Type="http://schemas.openxmlformats.org/officeDocument/2006/relationships/tags" Target="../tags/tag269.xml"/><Relationship Id="rId6" Type="http://schemas.openxmlformats.org/officeDocument/2006/relationships/tags" Target="../tags/tag274.xml"/><Relationship Id="rId11" Type="http://schemas.openxmlformats.org/officeDocument/2006/relationships/image" Target="../media/image15.png"/><Relationship Id="rId5" Type="http://schemas.openxmlformats.org/officeDocument/2006/relationships/tags" Target="../tags/tag273.xml"/><Relationship Id="rId10" Type="http://schemas.openxmlformats.org/officeDocument/2006/relationships/image" Target="../media/image14.png"/><Relationship Id="rId4" Type="http://schemas.openxmlformats.org/officeDocument/2006/relationships/tags" Target="../tags/tag272.xml"/><Relationship Id="rId9" Type="http://schemas.openxmlformats.org/officeDocument/2006/relationships/image" Target="../media/image13.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30.xml"/><Relationship Id="rId2" Type="http://schemas.openxmlformats.org/officeDocument/2006/relationships/tags" Target="../tags/tag276.xml"/><Relationship Id="rId1" Type="http://schemas.openxmlformats.org/officeDocument/2006/relationships/tags" Target="../tags/tag275.xml"/></Relationships>
</file>

<file path=ppt/slides/_rels/slide2.xml.rels><?xml version="1.0" encoding="UTF-8" standalone="yes"?>
<Relationships xmlns="http://schemas.openxmlformats.org/package/2006/relationships"><Relationship Id="rId8" Type="http://schemas.openxmlformats.org/officeDocument/2006/relationships/slideLayout" Target="../slideLayouts/slideLayout15.xml"/><Relationship Id="rId13" Type="http://schemas.openxmlformats.org/officeDocument/2006/relationships/image" Target="../media/image7.emf"/><Relationship Id="rId3" Type="http://schemas.openxmlformats.org/officeDocument/2006/relationships/tags" Target="../tags/tag204.xml"/><Relationship Id="rId7" Type="http://schemas.openxmlformats.org/officeDocument/2006/relationships/tags" Target="../tags/tag208.xml"/><Relationship Id="rId12" Type="http://schemas.openxmlformats.org/officeDocument/2006/relationships/image" Target="../media/image6.emf"/><Relationship Id="rId2" Type="http://schemas.openxmlformats.org/officeDocument/2006/relationships/tags" Target="../tags/tag203.xml"/><Relationship Id="rId1" Type="http://schemas.openxmlformats.org/officeDocument/2006/relationships/tags" Target="../tags/tag202.xml"/><Relationship Id="rId6" Type="http://schemas.openxmlformats.org/officeDocument/2006/relationships/tags" Target="../tags/tag207.xml"/><Relationship Id="rId11" Type="http://schemas.openxmlformats.org/officeDocument/2006/relationships/image" Target="../media/image5.emf"/><Relationship Id="rId5" Type="http://schemas.openxmlformats.org/officeDocument/2006/relationships/tags" Target="../tags/tag206.xml"/><Relationship Id="rId10" Type="http://schemas.openxmlformats.org/officeDocument/2006/relationships/image" Target="../media/image4.emf"/><Relationship Id="rId4" Type="http://schemas.openxmlformats.org/officeDocument/2006/relationships/tags" Target="../tags/tag205.xml"/><Relationship Id="rId9"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8" Type="http://schemas.openxmlformats.org/officeDocument/2006/relationships/tags" Target="../tags/tag216.xml"/><Relationship Id="rId13" Type="http://schemas.openxmlformats.org/officeDocument/2006/relationships/tags" Target="../tags/tag221.xml"/><Relationship Id="rId18" Type="http://schemas.openxmlformats.org/officeDocument/2006/relationships/tags" Target="../tags/tag226.xml"/><Relationship Id="rId3" Type="http://schemas.openxmlformats.org/officeDocument/2006/relationships/tags" Target="../tags/tag211.xml"/><Relationship Id="rId7" Type="http://schemas.openxmlformats.org/officeDocument/2006/relationships/tags" Target="../tags/tag215.xml"/><Relationship Id="rId12" Type="http://schemas.openxmlformats.org/officeDocument/2006/relationships/tags" Target="../tags/tag220.xml"/><Relationship Id="rId17" Type="http://schemas.openxmlformats.org/officeDocument/2006/relationships/tags" Target="../tags/tag225.xml"/><Relationship Id="rId2" Type="http://schemas.openxmlformats.org/officeDocument/2006/relationships/tags" Target="../tags/tag210.xml"/><Relationship Id="rId16" Type="http://schemas.openxmlformats.org/officeDocument/2006/relationships/tags" Target="../tags/tag224.xml"/><Relationship Id="rId1" Type="http://schemas.openxmlformats.org/officeDocument/2006/relationships/tags" Target="../tags/tag209.xml"/><Relationship Id="rId6" Type="http://schemas.openxmlformats.org/officeDocument/2006/relationships/tags" Target="../tags/tag214.xml"/><Relationship Id="rId11" Type="http://schemas.openxmlformats.org/officeDocument/2006/relationships/tags" Target="../tags/tag219.xml"/><Relationship Id="rId5" Type="http://schemas.openxmlformats.org/officeDocument/2006/relationships/tags" Target="../tags/tag213.xml"/><Relationship Id="rId15" Type="http://schemas.openxmlformats.org/officeDocument/2006/relationships/tags" Target="../tags/tag223.xml"/><Relationship Id="rId10" Type="http://schemas.openxmlformats.org/officeDocument/2006/relationships/tags" Target="../tags/tag218.xml"/><Relationship Id="rId19" Type="http://schemas.openxmlformats.org/officeDocument/2006/relationships/slideLayout" Target="../slideLayouts/slideLayout10.xml"/><Relationship Id="rId4" Type="http://schemas.openxmlformats.org/officeDocument/2006/relationships/tags" Target="../tags/tag212.xml"/><Relationship Id="rId9" Type="http://schemas.openxmlformats.org/officeDocument/2006/relationships/tags" Target="../tags/tag217.xml"/><Relationship Id="rId14" Type="http://schemas.openxmlformats.org/officeDocument/2006/relationships/tags" Target="../tags/tag222.xml"/></Relationships>
</file>

<file path=ppt/slides/_rels/slide4.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tags" Target="../tags/tag229.xml"/><Relationship Id="rId7" Type="http://schemas.openxmlformats.org/officeDocument/2006/relationships/image" Target="../media/image8.png"/><Relationship Id="rId2" Type="http://schemas.openxmlformats.org/officeDocument/2006/relationships/tags" Target="../tags/tag228.xml"/><Relationship Id="rId1" Type="http://schemas.openxmlformats.org/officeDocument/2006/relationships/tags" Target="../tags/tag227.xml"/><Relationship Id="rId6" Type="http://schemas.openxmlformats.org/officeDocument/2006/relationships/slideLayout" Target="../slideLayouts/slideLayout1.xml"/><Relationship Id="rId5" Type="http://schemas.openxmlformats.org/officeDocument/2006/relationships/tags" Target="../tags/tag231.xml"/><Relationship Id="rId4" Type="http://schemas.openxmlformats.org/officeDocument/2006/relationships/tags" Target="../tags/tag230.xml"/><Relationship Id="rId9"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tags" Target="../tags/tag233.xml"/><Relationship Id="rId1" Type="http://schemas.openxmlformats.org/officeDocument/2006/relationships/tags" Target="../tags/tag232.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tags" Target="../tags/tag236.xml"/><Relationship Id="rId2" Type="http://schemas.openxmlformats.org/officeDocument/2006/relationships/tags" Target="../tags/tag235.xml"/><Relationship Id="rId1" Type="http://schemas.openxmlformats.org/officeDocument/2006/relationships/tags" Target="../tags/tag234.xml"/><Relationship Id="rId4"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tags" Target="../tags/tag238.xml"/><Relationship Id="rId1" Type="http://schemas.openxmlformats.org/officeDocument/2006/relationships/tags" Target="../tags/tag237.xml"/><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tags" Target="../tags/tag241.xml"/><Relationship Id="rId2" Type="http://schemas.openxmlformats.org/officeDocument/2006/relationships/tags" Target="../tags/tag240.xml"/><Relationship Id="rId1" Type="http://schemas.openxmlformats.org/officeDocument/2006/relationships/tags" Target="../tags/tag239.xml"/><Relationship Id="rId5" Type="http://schemas.openxmlformats.org/officeDocument/2006/relationships/slideLayout" Target="../slideLayouts/slideLayout1.xml"/><Relationship Id="rId4" Type="http://schemas.openxmlformats.org/officeDocument/2006/relationships/tags" Target="../tags/tag242.xml"/></Relationships>
</file>

<file path=ppt/slides/_rels/slide9.xml.rels><?xml version="1.0" encoding="UTF-8" standalone="yes"?>
<Relationships xmlns="http://schemas.openxmlformats.org/package/2006/relationships"><Relationship Id="rId3" Type="http://schemas.openxmlformats.org/officeDocument/2006/relationships/tags" Target="../tags/tag245.xml"/><Relationship Id="rId2" Type="http://schemas.openxmlformats.org/officeDocument/2006/relationships/tags" Target="../tags/tag244.xml"/><Relationship Id="rId1" Type="http://schemas.openxmlformats.org/officeDocument/2006/relationships/tags" Target="../tags/tag243.xml"/><Relationship Id="rId4"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custDataLst>
              <p:tags r:id="rId2"/>
            </p:custDataLst>
          </p:nvPr>
        </p:nvSpPr>
        <p:spPr>
          <a:xfrm>
            <a:off x="538163" y="2195512"/>
            <a:ext cx="8920162" cy="1800000"/>
          </a:xfrm>
        </p:spPr>
        <p:txBody>
          <a:bodyPr/>
          <a:lstStyle/>
          <a:p>
            <a:r>
              <a:rPr lang="en-GB" dirty="0" smtClean="0"/>
              <a:t>National Waiting Times Centre Board</a:t>
            </a:r>
          </a:p>
          <a:p>
            <a:pPr lvl="1"/>
            <a:r>
              <a:rPr lang="en-GB" dirty="0" smtClean="0"/>
              <a:t>Indicative 3 year (strategic) Internal Audit Plan 2018/19 to 20/21 and annual plan for 2018/19 – For Audit Committee discussion and approval </a:t>
            </a:r>
          </a:p>
          <a:p>
            <a:pPr lvl="1"/>
            <a:endParaRPr lang="en-GB" dirty="0"/>
          </a:p>
          <a:p>
            <a:pPr lvl="2"/>
            <a:r>
              <a:rPr lang="en-GB" sz="1400" dirty="0" smtClean="0"/>
              <a:t>13 June 2018</a:t>
            </a:r>
            <a:endParaRPr lang="en-GB" sz="1400" dirty="0"/>
          </a:p>
        </p:txBody>
      </p:sp>
    </p:spTree>
    <p:custDataLst>
      <p:tags r:id="rId1"/>
    </p:custDataLst>
    <p:extLst>
      <p:ext uri="{BB962C8B-B14F-4D97-AF65-F5344CB8AC3E}">
        <p14:creationId xmlns="" xmlns:p14="http://schemas.microsoft.com/office/powerpoint/2010/main" val="1014907737"/>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MS_TABLE"/>
          <p:cNvGraphicFramePr>
            <a:graphicFrameLocks noGrp="1"/>
          </p:cNvGraphicFramePr>
          <p:nvPr>
            <p:custDataLst>
              <p:tags r:id="rId2"/>
            </p:custDataLst>
            <p:extLst>
              <p:ext uri="{D42A27DB-BD31-4B8C-83A1-F6EECF244321}">
                <p14:modId xmlns="" xmlns:p14="http://schemas.microsoft.com/office/powerpoint/2010/main" val="3561729901"/>
              </p:ext>
            </p:extLst>
          </p:nvPr>
        </p:nvGraphicFramePr>
        <p:xfrm>
          <a:off x="405855" y="339079"/>
          <a:ext cx="9604919" cy="6924984"/>
        </p:xfrm>
        <a:graphic>
          <a:graphicData uri="http://schemas.openxmlformats.org/drawingml/2006/table">
            <a:tbl>
              <a:tblPr firstRow="1" bandRow="1"/>
              <a:tblGrid>
                <a:gridCol w="1089570">
                  <a:extLst>
                    <a:ext uri="{9D8B030D-6E8A-4147-A177-3AD203B41FA5}">
                      <a16:colId xmlns="" xmlns:a16="http://schemas.microsoft.com/office/drawing/2014/main" val="20000"/>
                    </a:ext>
                  </a:extLst>
                </a:gridCol>
                <a:gridCol w="3800475">
                  <a:extLst>
                    <a:ext uri="{9D8B030D-6E8A-4147-A177-3AD203B41FA5}">
                      <a16:colId xmlns="" xmlns:a16="http://schemas.microsoft.com/office/drawing/2014/main" val="20002"/>
                    </a:ext>
                  </a:extLst>
                </a:gridCol>
                <a:gridCol w="1514475">
                  <a:extLst>
                    <a:ext uri="{9D8B030D-6E8A-4147-A177-3AD203B41FA5}">
                      <a16:colId xmlns="" xmlns:a16="http://schemas.microsoft.com/office/drawing/2014/main" val="1474462631"/>
                    </a:ext>
                  </a:extLst>
                </a:gridCol>
                <a:gridCol w="1021660">
                  <a:extLst>
                    <a:ext uri="{9D8B030D-6E8A-4147-A177-3AD203B41FA5}">
                      <a16:colId xmlns="" xmlns:a16="http://schemas.microsoft.com/office/drawing/2014/main" val="1525408831"/>
                    </a:ext>
                  </a:extLst>
                </a:gridCol>
                <a:gridCol w="1026215">
                  <a:extLst>
                    <a:ext uri="{9D8B030D-6E8A-4147-A177-3AD203B41FA5}">
                      <a16:colId xmlns="" xmlns:a16="http://schemas.microsoft.com/office/drawing/2014/main" val="3796040837"/>
                    </a:ext>
                  </a:extLst>
                </a:gridCol>
                <a:gridCol w="1152524">
                  <a:extLst>
                    <a:ext uri="{9D8B030D-6E8A-4147-A177-3AD203B41FA5}">
                      <a16:colId xmlns="" xmlns:a16="http://schemas.microsoft.com/office/drawing/2014/main" val="2509860988"/>
                    </a:ext>
                  </a:extLst>
                </a:gridCol>
              </a:tblGrid>
              <a:tr h="120799">
                <a:tc>
                  <a:txBody>
                    <a:bodyPr/>
                    <a:lstStyle/>
                    <a:p>
                      <a:pPr algn="l" fontAlgn="t">
                        <a:lnSpc>
                          <a:spcPct val="100000"/>
                        </a:lnSpc>
                        <a:spcBef>
                          <a:spcPts val="0"/>
                        </a:spcBef>
                        <a:spcAft>
                          <a:spcPts val="300"/>
                        </a:spcAft>
                      </a:pPr>
                      <a:r>
                        <a:rPr lang="en-GB" sz="1200" b="1" kern="1200" dirty="0" smtClean="0">
                          <a:solidFill>
                            <a:schemeClr val="tx2"/>
                          </a:solidFill>
                        </a:rPr>
                        <a:t>Assurance areas</a:t>
                      </a:r>
                      <a:endParaRPr lang="en-GB" sz="1200" b="1" kern="1200" dirty="0">
                        <a:solidFill>
                          <a:schemeClr val="tx2"/>
                        </a:solidFill>
                        <a:latin typeface="+mn-lt"/>
                        <a:ea typeface="+mn-ea"/>
                        <a:cs typeface="+mn-cs"/>
                      </a:endParaRPr>
                    </a:p>
                  </a:txBody>
                  <a:tcPr marL="35992" marR="35992" marT="36000" marB="36000" anchor="b">
                    <a:lnL w="12700" cmpd="sng">
                      <a:noFill/>
                      <a:prstDash val="solid"/>
                    </a:lnL>
                    <a:lnR w="12700" cmpd="sng">
                      <a:noFill/>
                      <a:prstDash val="solid"/>
                    </a:lnR>
                    <a:lnT w="12700" cmpd="sng">
                      <a:noFill/>
                      <a:prstDash val="soli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t">
                        <a:lnSpc>
                          <a:spcPct val="100000"/>
                        </a:lnSpc>
                        <a:spcBef>
                          <a:spcPts val="0"/>
                        </a:spcBef>
                        <a:spcAft>
                          <a:spcPts val="300"/>
                        </a:spcAft>
                      </a:pPr>
                      <a:r>
                        <a:rPr lang="en-GB" sz="1200" b="1" kern="1200" dirty="0" smtClean="0">
                          <a:solidFill>
                            <a:schemeClr val="tx2"/>
                          </a:solidFill>
                        </a:rPr>
                        <a:t> High</a:t>
                      </a:r>
                      <a:r>
                        <a:rPr lang="en-GB" sz="1200" b="1" kern="1200" baseline="0" dirty="0" smtClean="0">
                          <a:solidFill>
                            <a:schemeClr val="tx2"/>
                          </a:solidFill>
                        </a:rPr>
                        <a:t> level overview </a:t>
                      </a:r>
                      <a:endParaRPr lang="en-GB" sz="1200" b="1" kern="1200" dirty="0">
                        <a:solidFill>
                          <a:schemeClr val="tx2"/>
                        </a:solidFill>
                        <a:latin typeface="+mn-lt"/>
                        <a:ea typeface="+mn-ea"/>
                        <a:cs typeface="+mn-cs"/>
                      </a:endParaRPr>
                    </a:p>
                  </a:txBody>
                  <a:tcPr marL="35992" marR="35992" marT="36000" marB="36000" anchor="b">
                    <a:lnL w="12700" cmpd="sng">
                      <a:noFill/>
                      <a:prstDash val="solid"/>
                    </a:lnL>
                    <a:lnR w="12700" cmpd="sng">
                      <a:noFill/>
                      <a:prstDash val="solid"/>
                    </a:lnR>
                    <a:lnT w="12700" cmpd="sng">
                      <a:noFill/>
                      <a:prstDash val="soli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t">
                        <a:lnSpc>
                          <a:spcPct val="100000"/>
                        </a:lnSpc>
                        <a:spcBef>
                          <a:spcPts val="0"/>
                        </a:spcBef>
                        <a:spcAft>
                          <a:spcPts val="300"/>
                        </a:spcAft>
                      </a:pPr>
                      <a:r>
                        <a:rPr lang="en-GB" sz="1200" b="1" kern="1200" dirty="0" smtClean="0">
                          <a:solidFill>
                            <a:schemeClr val="tx2"/>
                          </a:solidFill>
                          <a:latin typeface="+mn-lt"/>
                          <a:ea typeface="+mn-ea"/>
                          <a:cs typeface="+mn-cs"/>
                        </a:rPr>
                        <a:t>Risk Register Link</a:t>
                      </a:r>
                      <a:endParaRPr lang="en-GB" sz="1200" b="1" kern="1200" dirty="0">
                        <a:solidFill>
                          <a:schemeClr val="tx2"/>
                        </a:solidFill>
                        <a:latin typeface="+mn-lt"/>
                        <a:ea typeface="+mn-ea"/>
                        <a:cs typeface="+mn-cs"/>
                      </a:endParaRPr>
                    </a:p>
                  </a:txBody>
                  <a:tcPr marL="35992" marR="35992" marT="36000" marB="36000" anchor="b">
                    <a:lnL w="12700" cmpd="sng">
                      <a:noFill/>
                      <a:prstDash val="solid"/>
                    </a:lnL>
                    <a:lnR w="12700" cmpd="sng">
                      <a:noFill/>
                      <a:prstDash val="solid"/>
                    </a:lnR>
                    <a:lnT w="12700" cmpd="sng">
                      <a:noFill/>
                      <a:prstDash val="soli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t">
                        <a:lnSpc>
                          <a:spcPct val="100000"/>
                        </a:lnSpc>
                        <a:spcBef>
                          <a:spcPts val="0"/>
                        </a:spcBef>
                        <a:spcAft>
                          <a:spcPts val="300"/>
                        </a:spcAft>
                      </a:pPr>
                      <a:r>
                        <a:rPr lang="en-GB" sz="1200" b="1" kern="1200" dirty="0" smtClean="0">
                          <a:solidFill>
                            <a:schemeClr val="tx2"/>
                          </a:solidFill>
                          <a:latin typeface="+mn-lt"/>
                          <a:ea typeface="+mn-ea"/>
                          <a:cs typeface="+mn-cs"/>
                        </a:rPr>
                        <a:t>2018/19</a:t>
                      </a:r>
                      <a:endParaRPr lang="en-GB" sz="1200" b="1" kern="1200" dirty="0">
                        <a:solidFill>
                          <a:schemeClr val="tx2"/>
                        </a:solidFill>
                        <a:latin typeface="+mn-lt"/>
                        <a:ea typeface="+mn-ea"/>
                        <a:cs typeface="+mn-cs"/>
                      </a:endParaRPr>
                    </a:p>
                  </a:txBody>
                  <a:tcPr marL="35992" marR="35992" marT="36000" marB="36000" anchor="b">
                    <a:lnL w="12700" cmpd="sng">
                      <a:noFill/>
                      <a:prstDash val="solid"/>
                    </a:lnL>
                    <a:lnR w="12700" cmpd="sng">
                      <a:noFill/>
                      <a:prstDash val="solid"/>
                    </a:lnR>
                    <a:lnT w="12700" cmpd="sng">
                      <a:noFill/>
                      <a:prstDash val="soli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t">
                        <a:lnSpc>
                          <a:spcPct val="100000"/>
                        </a:lnSpc>
                        <a:spcBef>
                          <a:spcPts val="0"/>
                        </a:spcBef>
                        <a:spcAft>
                          <a:spcPts val="300"/>
                        </a:spcAft>
                      </a:pPr>
                      <a:r>
                        <a:rPr lang="en-GB" sz="1200" b="1" kern="1200" dirty="0" smtClean="0">
                          <a:solidFill>
                            <a:schemeClr val="tx2"/>
                          </a:solidFill>
                          <a:latin typeface="+mn-lt"/>
                          <a:ea typeface="+mn-ea"/>
                          <a:cs typeface="+mn-cs"/>
                        </a:rPr>
                        <a:t>2019/20</a:t>
                      </a:r>
                      <a:endParaRPr lang="en-GB" sz="1200" b="1" kern="1200" dirty="0">
                        <a:solidFill>
                          <a:schemeClr val="tx2"/>
                        </a:solidFill>
                        <a:latin typeface="+mn-lt"/>
                        <a:ea typeface="+mn-ea"/>
                        <a:cs typeface="+mn-cs"/>
                      </a:endParaRPr>
                    </a:p>
                  </a:txBody>
                  <a:tcPr marL="35992" marR="35992" marT="36000" marB="36000" anchor="b">
                    <a:lnL w="12700" cmpd="sng">
                      <a:noFill/>
                      <a:prstDash val="solid"/>
                    </a:lnL>
                    <a:lnR w="12700" cmpd="sng">
                      <a:noFill/>
                      <a:prstDash val="solid"/>
                    </a:lnR>
                    <a:lnT w="12700" cmpd="sng">
                      <a:noFill/>
                      <a:prstDash val="soli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t">
                        <a:lnSpc>
                          <a:spcPct val="100000"/>
                        </a:lnSpc>
                        <a:spcBef>
                          <a:spcPts val="0"/>
                        </a:spcBef>
                        <a:spcAft>
                          <a:spcPts val="300"/>
                        </a:spcAft>
                      </a:pPr>
                      <a:r>
                        <a:rPr lang="en-GB" sz="1200" b="1" kern="1200" dirty="0" smtClean="0">
                          <a:solidFill>
                            <a:schemeClr val="tx2"/>
                          </a:solidFill>
                          <a:latin typeface="+mn-lt"/>
                          <a:ea typeface="+mn-ea"/>
                          <a:cs typeface="+mn-cs"/>
                        </a:rPr>
                        <a:t>2020/21</a:t>
                      </a:r>
                      <a:endParaRPr lang="en-GB" sz="1200" b="1" kern="1200" dirty="0">
                        <a:solidFill>
                          <a:schemeClr val="tx2"/>
                        </a:solidFill>
                        <a:latin typeface="+mn-lt"/>
                        <a:ea typeface="+mn-ea"/>
                        <a:cs typeface="+mn-cs"/>
                      </a:endParaRPr>
                    </a:p>
                  </a:txBody>
                  <a:tcPr marL="35992" marR="35992" marT="36000" marB="36000" anchor="b">
                    <a:lnL w="12700" cmpd="sng">
                      <a:noFill/>
                      <a:prstDash val="solid"/>
                    </a:lnL>
                    <a:lnR w="12700" cmpd="sng">
                      <a:noFill/>
                      <a:prstDash val="solid"/>
                    </a:lnR>
                    <a:lnT w="12700" cmpd="sng">
                      <a:noFill/>
                      <a:prstDash val="soli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00"/>
                  </a:ext>
                </a:extLst>
              </a:tr>
              <a:tr h="396111">
                <a:tc>
                  <a:txBody>
                    <a:bodyPr/>
                    <a:lstStyle/>
                    <a:p>
                      <a:pPr marL="0" marR="0" lvl="0" indent="0" algn="l" defTabSz="1007943" rtl="0" eaLnBrk="1" fontAlgn="t" latinLnBrk="0" hangingPunct="1">
                        <a:lnSpc>
                          <a:spcPct val="95000"/>
                        </a:lnSpc>
                        <a:spcBef>
                          <a:spcPts val="0"/>
                        </a:spcBef>
                        <a:spcAft>
                          <a:spcPts val="300"/>
                        </a:spcAft>
                        <a:buClrTx/>
                        <a:buSzTx/>
                        <a:buFontTx/>
                        <a:buNone/>
                        <a:tabLst/>
                        <a:defRPr/>
                      </a:pPr>
                      <a:r>
                        <a:rPr lang="en-GB" sz="1200" b="0" u="none" strike="noStrike" dirty="0" smtClean="0">
                          <a:solidFill>
                            <a:schemeClr val="accent3"/>
                          </a:solidFill>
                          <a:effectLst/>
                        </a:rPr>
                        <a:t>TTG</a:t>
                      </a:r>
                      <a:endParaRPr lang="en-GB" sz="1200" b="0" i="0" kern="1200" baseline="0" dirty="0">
                        <a:solidFill>
                          <a:schemeClr val="accent3"/>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1"/>
                      </a:solidFill>
                      <a:prstDash val="solid"/>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The Board is required to be meet relevant targets related to treatment time guarantees (TTG), monitoring performance and taking action where required.</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1"/>
                      </a:solidFill>
                      <a:prstDash val="solid"/>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O10 Failure to meet SLA and waiting times activity targets</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1"/>
                      </a:solidFill>
                      <a:prstDash val="solid"/>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Yes</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1"/>
                      </a:solidFill>
                      <a:prstDash val="solid"/>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1"/>
                      </a:solidFill>
                      <a:prstDash val="solid"/>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1"/>
                      </a:solidFill>
                      <a:prstDash val="solid"/>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2081633582"/>
                  </a:ext>
                </a:extLst>
              </a:tr>
              <a:tr h="272695">
                <a:tc>
                  <a:txBody>
                    <a:bodyPr/>
                    <a:lstStyle/>
                    <a:p>
                      <a:pPr marL="0" marR="0" lvl="0" indent="0" algn="l" defTabSz="1007943" rtl="0" eaLnBrk="1" fontAlgn="t" latinLnBrk="0" hangingPunct="1">
                        <a:lnSpc>
                          <a:spcPct val="95000"/>
                        </a:lnSpc>
                        <a:spcBef>
                          <a:spcPts val="0"/>
                        </a:spcBef>
                        <a:spcAft>
                          <a:spcPts val="300"/>
                        </a:spcAft>
                        <a:buClrTx/>
                        <a:buSzTx/>
                        <a:buFontTx/>
                        <a:buNone/>
                        <a:tabLst/>
                        <a:defRPr/>
                      </a:pPr>
                      <a:r>
                        <a:rPr lang="en-GB" sz="1200" b="0" i="0" u="none" strike="noStrike" kern="1200" baseline="0" dirty="0" smtClean="0">
                          <a:solidFill>
                            <a:schemeClr val="accent3"/>
                          </a:solidFill>
                          <a:effectLst/>
                          <a:latin typeface="+mn-lt"/>
                          <a:ea typeface="+mn-ea"/>
                          <a:cs typeface="+mn-cs"/>
                        </a:rPr>
                        <a:t>Capacity planning </a:t>
                      </a: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As the Board delivers services on behalf of other Board’s they need to have sufficient and appropriate systems in place to maximise capacity, whilst remaining flexible and ensuring sufficient patient flow.</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1007943" rtl="0" eaLnBrk="1" fontAlgn="t" latinLnBrk="0" hangingPunct="1">
                        <a:lnSpc>
                          <a:spcPct val="95000"/>
                        </a:lnSpc>
                        <a:spcBef>
                          <a:spcPts val="0"/>
                        </a:spcBef>
                        <a:spcAft>
                          <a:spcPts val="300"/>
                        </a:spcAft>
                        <a:buClrTx/>
                        <a:buSzTx/>
                        <a:buFontTx/>
                        <a:buNone/>
                        <a:tabLst/>
                        <a:defRPr/>
                      </a:pPr>
                      <a:r>
                        <a:rPr lang="en-GB" sz="1200" b="0" i="0" kern="1200" baseline="0" dirty="0" smtClean="0">
                          <a:solidFill>
                            <a:srgbClr val="0D0000"/>
                          </a:solidFill>
                          <a:latin typeface="+mn-lt"/>
                          <a:ea typeface="+mn-ea"/>
                          <a:cs typeface="Arial" panose="020B0604020202020204" pitchFamily="34" charset="0"/>
                        </a:rPr>
                        <a:t>O10 Failure to meet SLA and waiting times activity targets</a:t>
                      </a:r>
                    </a:p>
                    <a:p>
                      <a:pPr algn="l" fontAlgn="t">
                        <a:lnSpc>
                          <a:spcPct val="95000"/>
                        </a:lnSpc>
                        <a:spcBef>
                          <a:spcPts val="0"/>
                        </a:spcBef>
                        <a:spcAft>
                          <a:spcPts val="300"/>
                        </a:spcAft>
                      </a:pP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Yes (linked to TTG)</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02"/>
                  </a:ext>
                </a:extLst>
              </a:tr>
              <a:tr h="296429">
                <a:tc>
                  <a:txBody>
                    <a:bodyPr/>
                    <a:lstStyle/>
                    <a:p>
                      <a:pPr marL="0" marR="0" lvl="0" indent="0" algn="l" defTabSz="1007943" rtl="0" eaLnBrk="1" fontAlgn="t" latinLnBrk="0" hangingPunct="1">
                        <a:lnSpc>
                          <a:spcPct val="95000"/>
                        </a:lnSpc>
                        <a:spcBef>
                          <a:spcPts val="0"/>
                        </a:spcBef>
                        <a:spcAft>
                          <a:spcPts val="300"/>
                        </a:spcAft>
                        <a:buClrTx/>
                        <a:buSzTx/>
                        <a:buFontTx/>
                        <a:buNone/>
                        <a:tabLst/>
                        <a:defRPr/>
                      </a:pPr>
                      <a:r>
                        <a:rPr lang="en-GB" sz="1200" b="0" i="0" u="none" strike="noStrike" kern="1200" baseline="0" dirty="0" smtClean="0">
                          <a:solidFill>
                            <a:schemeClr val="accent3"/>
                          </a:solidFill>
                          <a:effectLst/>
                          <a:latin typeface="+mn-lt"/>
                          <a:ea typeface="+mn-ea"/>
                          <a:cs typeface="+mn-cs"/>
                        </a:rPr>
                        <a:t>Compliance with policies and procedures </a:t>
                      </a: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The Board’s internal control framework will rely on the Board’s key policies being complied with and controls designed and operating effectively to identify non-compliance.  Areas could include for example: Health and Safety, Healthcare Associated Infection, Scheme of delegation, mandatory training.  </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S7 Impact of HAI on patient care and delivery of corporate objectives</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Yes</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Yes</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Yes </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03"/>
                  </a:ext>
                </a:extLst>
              </a:tr>
              <a:tr h="272695">
                <a:tc>
                  <a:txBody>
                    <a:bodyPr/>
                    <a:lstStyle/>
                    <a:p>
                      <a:pPr marL="0" marR="0" lvl="0" indent="0" algn="l" defTabSz="1007943" rtl="0" eaLnBrk="1" fontAlgn="t" latinLnBrk="0" hangingPunct="1">
                        <a:lnSpc>
                          <a:spcPct val="95000"/>
                        </a:lnSpc>
                        <a:spcBef>
                          <a:spcPts val="0"/>
                        </a:spcBef>
                        <a:spcAft>
                          <a:spcPts val="300"/>
                        </a:spcAft>
                        <a:buClrTx/>
                        <a:buSzTx/>
                        <a:buFontTx/>
                        <a:buNone/>
                        <a:tabLst/>
                        <a:defRPr/>
                      </a:pPr>
                      <a:r>
                        <a:rPr lang="en-GB" sz="1200" b="0" i="0" u="none" strike="noStrike" kern="1200" baseline="0" dirty="0" smtClean="0">
                          <a:solidFill>
                            <a:schemeClr val="accent3"/>
                          </a:solidFill>
                          <a:effectLst/>
                          <a:latin typeface="+mn-lt"/>
                          <a:ea typeface="+mn-ea"/>
                          <a:cs typeface="+mn-cs"/>
                        </a:rPr>
                        <a:t>Performance management </a:t>
                      </a: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The Board has in place a performance management framework to monitor delivery of the various strategies, including reporting to the Board against a suit of national and local KPIs.</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S1 Failure to deliver the Board’s 2020 vision of leading quality research and innovation.  </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Yes</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04"/>
                  </a:ext>
                </a:extLst>
              </a:tr>
              <a:tr h="272695">
                <a:tc>
                  <a:txBody>
                    <a:bodyPr/>
                    <a:lstStyle/>
                    <a:p>
                      <a:pPr marL="0" marR="0" lvl="0" indent="0" algn="l" defTabSz="1007943" rtl="0" eaLnBrk="1" fontAlgn="t" latinLnBrk="0" hangingPunct="1">
                        <a:lnSpc>
                          <a:spcPct val="95000"/>
                        </a:lnSpc>
                        <a:spcBef>
                          <a:spcPts val="0"/>
                        </a:spcBef>
                        <a:spcAft>
                          <a:spcPts val="300"/>
                        </a:spcAft>
                        <a:buClrTx/>
                        <a:buSzTx/>
                        <a:buFontTx/>
                        <a:buNone/>
                        <a:tabLst/>
                        <a:defRPr/>
                      </a:pPr>
                      <a:r>
                        <a:rPr lang="en-GB" sz="1200" b="0" i="0" u="none" strike="noStrike" kern="1200" baseline="0" dirty="0" smtClean="0">
                          <a:solidFill>
                            <a:schemeClr val="accent3"/>
                          </a:solidFill>
                          <a:effectLst/>
                          <a:latin typeface="+mn-lt"/>
                          <a:ea typeface="+mn-ea"/>
                          <a:cs typeface="+mn-cs"/>
                        </a:rPr>
                        <a:t>eHealth </a:t>
                      </a: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eHealth is a key function for the Board.  Work in this area may relate to IT controls and systems/applications or also the consideration of the implementation of the eHealth strategy and how this is flexed to accommodate different priorities or increases/decreases in funding.  </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1007943" rtl="0" eaLnBrk="1" fontAlgn="t" latinLnBrk="0" hangingPunct="1">
                        <a:lnSpc>
                          <a:spcPct val="95000"/>
                        </a:lnSpc>
                        <a:spcBef>
                          <a:spcPts val="0"/>
                        </a:spcBef>
                        <a:spcAft>
                          <a:spcPts val="300"/>
                        </a:spcAft>
                        <a:buClrTx/>
                        <a:buSzTx/>
                        <a:buFontTx/>
                        <a:buNone/>
                        <a:tabLst/>
                        <a:defRPr/>
                      </a:pPr>
                      <a:r>
                        <a:rPr lang="en-GB" sz="1200" b="0" i="0" kern="1200" baseline="0" dirty="0" smtClean="0">
                          <a:solidFill>
                            <a:srgbClr val="0D0000"/>
                          </a:solidFill>
                          <a:latin typeface="+mn-lt"/>
                          <a:ea typeface="+mn-ea"/>
                          <a:cs typeface="Arial" panose="020B0604020202020204" pitchFamily="34" charset="0"/>
                        </a:rPr>
                        <a:t>S11 Information and Technology resilience to potential IT security breaches</a:t>
                      </a:r>
                    </a:p>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And also S1</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r>
                        <a:rPr lang="en-GB" dirty="0" smtClean="0"/>
                        <a:t>-</a:t>
                      </a:r>
                      <a:endParaRPr lang="en-GB" dirty="0"/>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Yes</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738372750"/>
                  </a:ext>
                </a:extLst>
              </a:tr>
              <a:tr h="272695">
                <a:tc>
                  <a:txBody>
                    <a:bodyPr/>
                    <a:lstStyle/>
                    <a:p>
                      <a:pPr marL="0" marR="0" lvl="0" indent="0" algn="l" defTabSz="1007943" rtl="0" eaLnBrk="1" fontAlgn="t" latinLnBrk="0" hangingPunct="1">
                        <a:lnSpc>
                          <a:spcPct val="95000"/>
                        </a:lnSpc>
                        <a:spcBef>
                          <a:spcPts val="0"/>
                        </a:spcBef>
                        <a:spcAft>
                          <a:spcPts val="300"/>
                        </a:spcAft>
                        <a:buClrTx/>
                        <a:buSzTx/>
                        <a:buFontTx/>
                        <a:buNone/>
                        <a:tabLst/>
                        <a:defRPr/>
                      </a:pPr>
                      <a:r>
                        <a:rPr lang="en-GB" sz="1200" b="0" u="none" strike="noStrike" kern="1200" dirty="0" smtClean="0">
                          <a:solidFill>
                            <a:schemeClr val="accent3"/>
                          </a:solidFill>
                          <a:effectLst/>
                          <a:latin typeface="+mn-lt"/>
                          <a:ea typeface="+mn-ea"/>
                          <a:cs typeface="+mn-cs"/>
                        </a:rPr>
                        <a:t>Procurement</a:t>
                      </a:r>
                      <a:r>
                        <a:rPr lang="en-GB" sz="1200" b="0" u="none" strike="noStrike" kern="1200" baseline="0" dirty="0" smtClean="0">
                          <a:solidFill>
                            <a:schemeClr val="accent3"/>
                          </a:solidFill>
                          <a:effectLst/>
                          <a:latin typeface="+mn-lt"/>
                          <a:ea typeface="+mn-ea"/>
                          <a:cs typeface="+mn-cs"/>
                        </a:rPr>
                        <a:t> </a:t>
                      </a:r>
                      <a:endParaRPr lang="en-GB" sz="1200" b="0" u="none" strike="noStrike" kern="1200" dirty="0">
                        <a:solidFill>
                          <a:schemeClr val="accent3"/>
                        </a:solidFill>
                        <a:effectLst/>
                        <a:latin typeface="+mn-lt"/>
                        <a:ea typeface="+mn-ea"/>
                        <a:cs typeface="+mn-cs"/>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Compliance with procurement procedures ensures that the Board achieves value for money from its procurement and complies with procurement regulations.</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marL="0" algn="l" defTabSz="1007943" rtl="0" eaLnBrk="1" fontAlgn="t" latinLnBrk="0" hangingPunct="1">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F9 Failure to deliver Board’s financial targets as set out in financial plan</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marL="0" algn="l" defTabSz="1007943" rtl="0" eaLnBrk="1" fontAlgn="t" latinLnBrk="0" hangingPunct="1">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Yes</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2628510878"/>
                  </a:ext>
                </a:extLst>
              </a:tr>
              <a:tr h="272695">
                <a:tc>
                  <a:txBody>
                    <a:bodyPr/>
                    <a:lstStyle/>
                    <a:p>
                      <a:pPr marL="0" marR="0" lvl="0" indent="0" algn="l" defTabSz="1007943" rtl="0" eaLnBrk="1" fontAlgn="t" latinLnBrk="0" hangingPunct="1">
                        <a:lnSpc>
                          <a:spcPct val="95000"/>
                        </a:lnSpc>
                        <a:spcBef>
                          <a:spcPts val="0"/>
                        </a:spcBef>
                        <a:spcAft>
                          <a:spcPts val="300"/>
                        </a:spcAft>
                        <a:buClrTx/>
                        <a:buSzTx/>
                        <a:buFontTx/>
                        <a:buNone/>
                        <a:tabLst/>
                        <a:defRPr/>
                      </a:pPr>
                      <a:r>
                        <a:rPr lang="en-GB" sz="1200" b="0" u="none" strike="noStrike" kern="1200" dirty="0" smtClean="0">
                          <a:solidFill>
                            <a:schemeClr val="accent3"/>
                          </a:solidFill>
                          <a:effectLst/>
                          <a:latin typeface="+mn-lt"/>
                          <a:ea typeface="+mn-ea"/>
                          <a:cs typeface="+mn-cs"/>
                        </a:rPr>
                        <a:t>Strategic</a:t>
                      </a:r>
                      <a:r>
                        <a:rPr lang="en-GB" sz="1200" b="0" u="none" strike="noStrike" kern="1200" baseline="0" dirty="0" smtClean="0">
                          <a:solidFill>
                            <a:schemeClr val="accent3"/>
                          </a:solidFill>
                          <a:effectLst/>
                          <a:latin typeface="+mn-lt"/>
                          <a:ea typeface="+mn-ea"/>
                          <a:cs typeface="+mn-cs"/>
                        </a:rPr>
                        <a:t> planning </a:t>
                      </a:r>
                      <a:endParaRPr lang="en-GB" sz="1200" b="0" u="none" strike="noStrike" kern="1200" dirty="0">
                        <a:solidFill>
                          <a:schemeClr val="accent3"/>
                        </a:solidFill>
                        <a:effectLst/>
                        <a:latin typeface="+mn-lt"/>
                        <a:ea typeface="+mn-ea"/>
                        <a:cs typeface="+mn-cs"/>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Strategic planning is a key Board activity and could encompass areas already reflected: Performance management, regional planning, capacity as well as focusing on strategy development including engagement with stakeholders.</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1007943" rtl="0" eaLnBrk="1" fontAlgn="t" latinLnBrk="0" hangingPunct="1">
                        <a:lnSpc>
                          <a:spcPct val="95000"/>
                        </a:lnSpc>
                        <a:spcBef>
                          <a:spcPts val="0"/>
                        </a:spcBef>
                        <a:spcAft>
                          <a:spcPts val="300"/>
                        </a:spcAft>
                        <a:buClrTx/>
                        <a:buSzTx/>
                        <a:buFontTx/>
                        <a:buNone/>
                        <a:tabLst/>
                        <a:defRPr/>
                      </a:pPr>
                      <a:r>
                        <a:rPr lang="en-GB" sz="1200" b="0" i="0" kern="1200" baseline="0" dirty="0" smtClean="0">
                          <a:solidFill>
                            <a:srgbClr val="0D0000"/>
                          </a:solidFill>
                          <a:latin typeface="+mn-lt"/>
                          <a:ea typeface="+mn-ea"/>
                          <a:cs typeface="Arial" panose="020B0604020202020204" pitchFamily="34" charset="0"/>
                        </a:rPr>
                        <a:t>S1 Failure to deliver the Board’s 2020 vision of leading quality research and innovation.  </a:t>
                      </a:r>
                    </a:p>
                    <a:p>
                      <a:pPr marL="0" algn="l" defTabSz="1007943" rtl="0" eaLnBrk="1" fontAlgn="t" latinLnBrk="0" hangingPunct="1">
                        <a:lnSpc>
                          <a:spcPct val="95000"/>
                        </a:lnSpc>
                        <a:spcBef>
                          <a:spcPts val="0"/>
                        </a:spcBef>
                        <a:spcAft>
                          <a:spcPts val="300"/>
                        </a:spcAft>
                      </a:pP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marL="0" algn="l" defTabSz="1007943" rtl="0" eaLnBrk="1" fontAlgn="t" latinLnBrk="0" hangingPunct="1">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Yes</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3470825191"/>
                  </a:ext>
                </a:extLst>
              </a:tr>
            </a:tbl>
          </a:graphicData>
        </a:graphic>
      </p:graphicFrame>
      <p:sp>
        <p:nvSpPr>
          <p:cNvPr id="3" name="Slide Number Placeholder 2"/>
          <p:cNvSpPr>
            <a:spLocks noGrp="1"/>
          </p:cNvSpPr>
          <p:nvPr>
            <p:ph type="sldNum" sz="quarter" idx="11"/>
            <p:custDataLst>
              <p:tags r:id="rId3"/>
            </p:custDataLst>
          </p:nvPr>
        </p:nvSpPr>
        <p:spPr/>
        <p:txBody>
          <a:bodyPr/>
          <a:lstStyle/>
          <a:p>
            <a:fld id="{37B4438D-29B8-4FC7-9D64-F44FE400D0A9}" type="slidenum">
              <a:rPr lang="en-GB" smtClean="0"/>
              <a:pPr/>
              <a:t>10</a:t>
            </a:fld>
            <a:endParaRPr lang="en-GB" dirty="0"/>
          </a:p>
        </p:txBody>
      </p:sp>
    </p:spTree>
    <p:custDataLst>
      <p:tags r:id="rId1"/>
    </p:custDataLst>
    <p:extLst>
      <p:ext uri="{BB962C8B-B14F-4D97-AF65-F5344CB8AC3E}">
        <p14:creationId xmlns="" xmlns:p14="http://schemas.microsoft.com/office/powerpoint/2010/main" val="2825296522"/>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5"/>
            <p:custDataLst>
              <p:tags r:id="rId2"/>
            </p:custDataLst>
          </p:nvPr>
        </p:nvSpPr>
        <p:spPr>
          <a:xfrm>
            <a:off x="540000" y="5508000"/>
            <a:ext cx="9310582" cy="1475413"/>
          </a:xfrm>
        </p:spPr>
        <p:txBody>
          <a:bodyPr/>
          <a:lstStyle/>
          <a:p>
            <a:r>
              <a:rPr lang="en-GB" dirty="0" smtClean="0"/>
              <a:t>Appendices</a:t>
            </a:r>
            <a:endParaRPr lang="en-GB" dirty="0"/>
          </a:p>
        </p:txBody>
      </p:sp>
    </p:spTree>
    <p:custDataLst>
      <p:tags r:id="rId1"/>
    </p:custDataLst>
    <p:extLst>
      <p:ext uri="{BB962C8B-B14F-4D97-AF65-F5344CB8AC3E}">
        <p14:creationId xmlns="" xmlns:p14="http://schemas.microsoft.com/office/powerpoint/2010/main" val="1178246508"/>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6"/>
            <p:custDataLst>
              <p:tags r:id="rId2"/>
            </p:custDataLst>
          </p:nvPr>
        </p:nvSpPr>
        <p:spPr>
          <a:xfrm>
            <a:off x="538850" y="669916"/>
            <a:ext cx="9612313" cy="774084"/>
          </a:xfrm>
        </p:spPr>
        <p:txBody>
          <a:bodyPr/>
          <a:lstStyle/>
          <a:p>
            <a:pPr>
              <a:lnSpc>
                <a:spcPct val="93000"/>
              </a:lnSpc>
              <a:spcAft>
                <a:spcPts val="216"/>
              </a:spcAft>
            </a:pPr>
            <a:endParaRPr lang="en-GB" sz="1600" dirty="0"/>
          </a:p>
          <a:p>
            <a:endParaRPr lang="en-GB" dirty="0"/>
          </a:p>
        </p:txBody>
      </p:sp>
      <p:sp>
        <p:nvSpPr>
          <p:cNvPr id="2" name="Text Placeholder 1"/>
          <p:cNvSpPr>
            <a:spLocks noGrp="1"/>
          </p:cNvSpPr>
          <p:nvPr>
            <p:ph type="body" sz="quarter" idx="14"/>
            <p:custDataLst>
              <p:tags r:id="rId3"/>
            </p:custDataLst>
          </p:nvPr>
        </p:nvSpPr>
        <p:spPr>
          <a:xfrm>
            <a:off x="500747" y="1199892"/>
            <a:ext cx="9688515" cy="684623"/>
          </a:xfrm>
        </p:spPr>
        <p:txBody>
          <a:bodyPr/>
          <a:lstStyle/>
          <a:p>
            <a:r>
              <a:rPr lang="en-GB" sz="1200" dirty="0" smtClean="0">
                <a:solidFill>
                  <a:schemeClr val="tx1"/>
                </a:solidFill>
                <a:latin typeface="Arial" panose="020B0604020202020204" pitchFamily="34" charset="0"/>
                <a:cs typeface="Arial" panose="020B0604020202020204" pitchFamily="34" charset="0"/>
              </a:rPr>
              <a:t>As part of our internal audit planning we have reviewed prior year internal audit annual reports, individual reports and the agreed plans.  Set out below is a summary of previous years internal audit activity for information as this informed in particular our indicative timing of work over the three year period.  </a:t>
            </a:r>
            <a:endParaRPr lang="en-GB" sz="1943" dirty="0"/>
          </a:p>
        </p:txBody>
      </p:sp>
      <p:sp>
        <p:nvSpPr>
          <p:cNvPr id="31" name="Title 1"/>
          <p:cNvSpPr>
            <a:spLocks noGrp="1"/>
          </p:cNvSpPr>
          <p:nvPr>
            <p:ph type="title"/>
            <p:custDataLst>
              <p:tags r:id="rId4"/>
            </p:custDataLst>
          </p:nvPr>
        </p:nvSpPr>
        <p:spPr/>
        <p:txBody>
          <a:bodyPr/>
          <a:lstStyle/>
          <a:p>
            <a:r>
              <a:rPr lang="en-GB" dirty="0" smtClean="0"/>
              <a:t/>
            </a:r>
            <a:br>
              <a:rPr lang="en-GB" dirty="0" smtClean="0"/>
            </a:br>
            <a:endParaRPr lang="en-GB" sz="2350" dirty="0">
              <a:solidFill>
                <a:schemeClr val="accent3">
                  <a:lumMod val="100000"/>
                </a:schemeClr>
              </a:solidFill>
            </a:endParaRPr>
          </a:p>
        </p:txBody>
      </p:sp>
      <p:sp>
        <p:nvSpPr>
          <p:cNvPr id="5" name="Slide Number Placeholder 4"/>
          <p:cNvSpPr>
            <a:spLocks noGrp="1"/>
          </p:cNvSpPr>
          <p:nvPr>
            <p:ph type="sldNum" sz="quarter" idx="11"/>
            <p:custDataLst>
              <p:tags r:id="rId5"/>
            </p:custDataLst>
          </p:nvPr>
        </p:nvSpPr>
        <p:spPr/>
        <p:txBody>
          <a:bodyPr/>
          <a:lstStyle/>
          <a:p>
            <a:fld id="{46ABC04E-765B-43CD-99F7-BD23851D570E}" type="slidenum">
              <a:rPr lang="en-GB" noProof="0" smtClean="0"/>
              <a:pPr/>
              <a:t>12</a:t>
            </a:fld>
            <a:endParaRPr lang="en-GB" noProof="0" dirty="0"/>
          </a:p>
        </p:txBody>
      </p:sp>
      <p:sp>
        <p:nvSpPr>
          <p:cNvPr id="36" name="Title 1"/>
          <p:cNvSpPr txBox="1">
            <a:spLocks/>
          </p:cNvSpPr>
          <p:nvPr>
            <p:custDataLst>
              <p:tags r:id="rId6"/>
            </p:custDataLst>
          </p:nvPr>
        </p:nvSpPr>
        <p:spPr>
          <a:xfrm>
            <a:off x="500747" y="540000"/>
            <a:ext cx="9612000" cy="1170000"/>
          </a:xfrm>
          <a:prstGeom prst="rect">
            <a:avLst/>
          </a:prstGeom>
        </p:spPr>
        <p:txBody>
          <a:bodyPr vert="horz" lIns="0" tIns="0" rIns="0" bIns="0" rtlCol="0" anchor="t" anchorCtr="0">
            <a:noAutofit/>
          </a:bodyPr>
          <a:lstStyle>
            <a:lvl1pPr algn="l" defTabSz="1007943" rtl="0" eaLnBrk="1" latinLnBrk="0" hangingPunct="1">
              <a:lnSpc>
                <a:spcPct val="90000"/>
              </a:lnSpc>
              <a:spcBef>
                <a:spcPct val="0"/>
              </a:spcBef>
              <a:buNone/>
              <a:defRPr sz="3600" b="1" kern="1200">
                <a:solidFill>
                  <a:schemeClr val="accent1"/>
                </a:solidFill>
                <a:latin typeface="+mj-lt"/>
                <a:ea typeface="+mj-ea"/>
                <a:cs typeface="+mj-cs"/>
              </a:defRPr>
            </a:lvl1pPr>
          </a:lstStyle>
          <a:p>
            <a:r>
              <a:rPr lang="en-GB" dirty="0" smtClean="0"/>
              <a:t>Previous internal audit activity </a:t>
            </a:r>
            <a:endParaRPr lang="en-GB" dirty="0"/>
          </a:p>
        </p:txBody>
      </p:sp>
      <p:graphicFrame>
        <p:nvGraphicFramePr>
          <p:cNvPr id="3" name="Table 2"/>
          <p:cNvGraphicFramePr>
            <a:graphicFrameLocks noGrp="1"/>
          </p:cNvGraphicFramePr>
          <p:nvPr>
            <p:extLst>
              <p:ext uri="{D42A27DB-BD31-4B8C-83A1-F6EECF244321}">
                <p14:modId xmlns="" xmlns:p14="http://schemas.microsoft.com/office/powerpoint/2010/main" val="3144442721"/>
              </p:ext>
            </p:extLst>
          </p:nvPr>
        </p:nvGraphicFramePr>
        <p:xfrm>
          <a:off x="500747" y="1808920"/>
          <a:ext cx="9803654" cy="5068954"/>
        </p:xfrm>
        <a:graphic>
          <a:graphicData uri="http://schemas.openxmlformats.org/drawingml/2006/table">
            <a:tbl>
              <a:tblPr firstRow="1" firstCol="1" bandRow="1"/>
              <a:tblGrid>
                <a:gridCol w="3548666">
                  <a:extLst>
                    <a:ext uri="{9D8B030D-6E8A-4147-A177-3AD203B41FA5}">
                      <a16:colId xmlns="" xmlns:a16="http://schemas.microsoft.com/office/drawing/2014/main" val="745351114"/>
                    </a:ext>
                  </a:extLst>
                </a:gridCol>
                <a:gridCol w="1670669">
                  <a:extLst>
                    <a:ext uri="{9D8B030D-6E8A-4147-A177-3AD203B41FA5}">
                      <a16:colId xmlns="" xmlns:a16="http://schemas.microsoft.com/office/drawing/2014/main" val="4252384321"/>
                    </a:ext>
                  </a:extLst>
                </a:gridCol>
                <a:gridCol w="1988174">
                  <a:extLst>
                    <a:ext uri="{9D8B030D-6E8A-4147-A177-3AD203B41FA5}">
                      <a16:colId xmlns="" xmlns:a16="http://schemas.microsoft.com/office/drawing/2014/main" val="1553434632"/>
                    </a:ext>
                  </a:extLst>
                </a:gridCol>
                <a:gridCol w="1322109">
                  <a:extLst>
                    <a:ext uri="{9D8B030D-6E8A-4147-A177-3AD203B41FA5}">
                      <a16:colId xmlns="" xmlns:a16="http://schemas.microsoft.com/office/drawing/2014/main" val="1678567315"/>
                    </a:ext>
                  </a:extLst>
                </a:gridCol>
                <a:gridCol w="1274036">
                  <a:extLst>
                    <a:ext uri="{9D8B030D-6E8A-4147-A177-3AD203B41FA5}">
                      <a16:colId xmlns="" xmlns:a16="http://schemas.microsoft.com/office/drawing/2014/main" val="658089355"/>
                    </a:ext>
                  </a:extLst>
                </a:gridCol>
              </a:tblGrid>
              <a:tr h="746835">
                <a:tc>
                  <a:txBody>
                    <a:bodyPr/>
                    <a:lstStyle/>
                    <a:p>
                      <a:pPr>
                        <a:lnSpc>
                          <a:spcPct val="115000"/>
                        </a:lnSpc>
                        <a:spcAft>
                          <a:spcPts val="0"/>
                        </a:spcAft>
                      </a:pPr>
                      <a:r>
                        <a:rPr lang="en-GB" sz="700" b="1" dirty="0">
                          <a:effectLst/>
                          <a:latin typeface="Calibri" panose="020F0502020204030204" pitchFamily="34" charset="0"/>
                          <a:ea typeface="Calibri" panose="020F0502020204030204" pitchFamily="34" charset="0"/>
                          <a:cs typeface="Times New Roman" panose="02020603050405020304" pitchFamily="18" charset="0"/>
                        </a:rPr>
                        <a:t>Review</a:t>
                      </a:r>
                      <a:endParaRPr lang="en-GB" sz="700" dirty="0">
                        <a:effectLst/>
                        <a:latin typeface="Calibri" panose="020F0502020204030204" pitchFamily="34" charset="0"/>
                        <a:ea typeface="Calibri" panose="020F0502020204030204" pitchFamily="34" charset="0"/>
                        <a:cs typeface="Times New Roman" panose="02020603050405020304" pitchFamily="18" charset="0"/>
                      </a:endParaRP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b="1">
                          <a:effectLst/>
                          <a:latin typeface="Calibri" panose="020F0502020204030204" pitchFamily="34" charset="0"/>
                          <a:ea typeface="Calibri" panose="020F0502020204030204" pitchFamily="34" charset="0"/>
                          <a:cs typeface="Times New Roman" panose="02020603050405020304" pitchFamily="18" charset="0"/>
                        </a:rPr>
                        <a:t>2014/15 (days)</a:t>
                      </a:r>
                      <a:endParaRPr lang="en-GB" sz="700">
                        <a:effectLst/>
                        <a:latin typeface="Calibri" panose="020F0502020204030204" pitchFamily="34" charset="0"/>
                        <a:ea typeface="Calibri" panose="020F0502020204030204" pitchFamily="34" charset="0"/>
                        <a:cs typeface="Times New Roman" panose="02020603050405020304" pitchFamily="18" charset="0"/>
                      </a:endParaRP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b="1">
                          <a:effectLst/>
                          <a:latin typeface="Calibri" panose="020F0502020204030204" pitchFamily="34" charset="0"/>
                          <a:ea typeface="Calibri" panose="020F0502020204030204" pitchFamily="34" charset="0"/>
                          <a:cs typeface="Times New Roman" panose="02020603050405020304" pitchFamily="18" charset="0"/>
                        </a:rPr>
                        <a:t>2015/16 (no days in Annual report – just coverage)</a:t>
                      </a:r>
                      <a:endParaRPr lang="en-GB" sz="700">
                        <a:effectLst/>
                        <a:latin typeface="Calibri" panose="020F0502020204030204" pitchFamily="34" charset="0"/>
                        <a:ea typeface="Calibri" panose="020F0502020204030204" pitchFamily="34" charset="0"/>
                        <a:cs typeface="Times New Roman" panose="02020603050405020304" pitchFamily="18" charset="0"/>
                      </a:endParaRP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b="1">
                          <a:effectLst/>
                          <a:latin typeface="Calibri" panose="020F0502020204030204" pitchFamily="34" charset="0"/>
                          <a:ea typeface="Calibri" panose="020F0502020204030204" pitchFamily="34" charset="0"/>
                          <a:cs typeface="Times New Roman" panose="02020603050405020304" pitchFamily="18" charset="0"/>
                        </a:rPr>
                        <a:t>2016/17 (no days in Annual Report –just coverage)</a:t>
                      </a:r>
                      <a:endParaRPr lang="en-GB" sz="700">
                        <a:effectLst/>
                        <a:latin typeface="Calibri" panose="020F0502020204030204" pitchFamily="34" charset="0"/>
                        <a:ea typeface="Calibri" panose="020F0502020204030204" pitchFamily="34" charset="0"/>
                        <a:cs typeface="Times New Roman" panose="02020603050405020304" pitchFamily="18" charset="0"/>
                      </a:endParaRP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b="1">
                          <a:effectLst/>
                          <a:latin typeface="Calibri" panose="020F0502020204030204" pitchFamily="34" charset="0"/>
                          <a:ea typeface="Calibri" panose="020F0502020204030204" pitchFamily="34" charset="0"/>
                          <a:cs typeface="Times New Roman" panose="02020603050405020304" pitchFamily="18" charset="0"/>
                        </a:rPr>
                        <a:t>2017/18 </a:t>
                      </a:r>
                      <a:endParaRPr lang="en-GB" sz="700">
                        <a:effectLst/>
                        <a:latin typeface="Calibri" panose="020F0502020204030204" pitchFamily="34" charset="0"/>
                        <a:ea typeface="Calibri" panose="020F0502020204030204" pitchFamily="34" charset="0"/>
                        <a:cs typeface="Times New Roman" panose="02020603050405020304" pitchFamily="18" charset="0"/>
                      </a:endParaRP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3550981200"/>
                  </a:ext>
                </a:extLst>
              </a:tr>
              <a:tr h="133411">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Service review – Cath Labs</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F81BD"/>
                    </a:solidFill>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15</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 </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 </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Yes (labs)</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938973508"/>
                  </a:ext>
                </a:extLst>
              </a:tr>
              <a:tr h="133411">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Pharmacy stock</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8</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 </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 </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 </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523543798"/>
                  </a:ext>
                </a:extLst>
              </a:tr>
              <a:tr h="133411">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Procurement </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F81BD"/>
                    </a:solidFill>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5</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Yes</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Yes - fraud</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 </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641567866"/>
                  </a:ext>
                </a:extLst>
              </a:tr>
              <a:tr h="133411">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TTG Audit process</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F81BD"/>
                    </a:solidFill>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5</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 </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Yes</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 </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728336592"/>
                  </a:ext>
                </a:extLst>
              </a:tr>
              <a:tr h="133411">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HR – KSF </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5</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 </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 </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 </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33861173"/>
                  </a:ext>
                </a:extLst>
              </a:tr>
              <a:tr h="248946">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Beardmore hotel </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F81BD"/>
                    </a:solidFill>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10</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Yes – Cash handling</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Yes – staff rostering</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 </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3582741211"/>
                  </a:ext>
                </a:extLst>
              </a:tr>
              <a:tr h="133411">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HR – Recruitment </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10</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 </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 </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 </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840079652"/>
                  </a:ext>
                </a:extLst>
              </a:tr>
              <a:tr h="373417">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Key financial controls – Budgetary control</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F81BD"/>
                    </a:solidFill>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8</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Yes</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Yes – Financial planning</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 </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19104942"/>
                  </a:ext>
                </a:extLst>
              </a:tr>
              <a:tr h="133411">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Endowment Funds</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5</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 </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 </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 </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462384264"/>
                  </a:ext>
                </a:extLst>
              </a:tr>
              <a:tr h="133411">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PMS – Trakcare </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F81BD"/>
                    </a:solidFill>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7</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Yes</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 </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 </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3090082041"/>
                  </a:ext>
                </a:extLst>
              </a:tr>
              <a:tr h="133411">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Clinical Education</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 </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Yes</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 </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 </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315622357"/>
                  </a:ext>
                </a:extLst>
              </a:tr>
              <a:tr h="133411">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Infection control</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 </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Yes</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 </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 </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3680704164"/>
                  </a:ext>
                </a:extLst>
              </a:tr>
              <a:tr h="133411">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Medical physics</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 </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Yes</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 </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 </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655863981"/>
                  </a:ext>
                </a:extLst>
              </a:tr>
              <a:tr h="133411">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SLA – Waiting Times Targets</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 </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Yes</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 </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 </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37592882"/>
                  </a:ext>
                </a:extLst>
              </a:tr>
              <a:tr h="133411">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Health and Safety compliance</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 </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 </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Yes</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 </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967816"/>
                  </a:ext>
                </a:extLst>
              </a:tr>
              <a:tr h="248946">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Clinical governance – incident reporting</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 </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 </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Yes</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 </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292627788"/>
                  </a:ext>
                </a:extLst>
              </a:tr>
              <a:tr h="248946">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Central sterilising and processing department</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 </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 </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Yes</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 </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111379694"/>
                  </a:ext>
                </a:extLst>
              </a:tr>
              <a:tr h="133411">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Capacity planning</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 </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 </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Yes</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 </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3037832981"/>
                  </a:ext>
                </a:extLst>
              </a:tr>
              <a:tr h="133411">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Quality framework application</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 </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 </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Yes</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 </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661957809"/>
                  </a:ext>
                </a:extLst>
              </a:tr>
              <a:tr h="133411">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Cyber security assessment </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 </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 </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Yes</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 </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864083783"/>
                  </a:ext>
                </a:extLst>
              </a:tr>
              <a:tr h="133411">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Research project governance</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 </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 </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 </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Yes</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661913658"/>
                  </a:ext>
                </a:extLst>
              </a:tr>
              <a:tr h="133411">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Project management expansion</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 </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 </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 </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Yes</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522283837"/>
                  </a:ext>
                </a:extLst>
              </a:tr>
              <a:tr h="133411">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Business continuity</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 </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 </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 </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Yes</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920357342"/>
                  </a:ext>
                </a:extLst>
              </a:tr>
              <a:tr h="133411">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Gifts and hospitality</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 </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 </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 </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Yes</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562200347"/>
                  </a:ext>
                </a:extLst>
              </a:tr>
              <a:tr h="133411">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Endowment Fund</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F81BD"/>
                    </a:solidFill>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 </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 </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 </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Yes</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924763627"/>
                  </a:ext>
                </a:extLst>
              </a:tr>
              <a:tr h="133411">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Workforce planning</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 </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 </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 </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Yes</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636780663"/>
                  </a:ext>
                </a:extLst>
              </a:tr>
              <a:tr h="133411">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Risk management </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 </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 </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 </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a:effectLst/>
                          <a:latin typeface="Calibri" panose="020F0502020204030204" pitchFamily="34" charset="0"/>
                          <a:ea typeface="Calibri" panose="020F0502020204030204" pitchFamily="34" charset="0"/>
                          <a:cs typeface="Times New Roman" panose="02020603050405020304" pitchFamily="18" charset="0"/>
                        </a:rPr>
                        <a:t>Yes</a:t>
                      </a: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4268957432"/>
                  </a:ext>
                </a:extLst>
              </a:tr>
              <a:tr h="133411">
                <a:tc>
                  <a:txBody>
                    <a:bodyPr/>
                    <a:lstStyle/>
                    <a:p>
                      <a:pPr>
                        <a:lnSpc>
                          <a:spcPct val="115000"/>
                        </a:lnSpc>
                        <a:spcAft>
                          <a:spcPts val="0"/>
                        </a:spcAft>
                      </a:pPr>
                      <a:r>
                        <a:rPr lang="en-GB" sz="700" b="1">
                          <a:effectLst/>
                          <a:latin typeface="Calibri" panose="020F0502020204030204" pitchFamily="34" charset="0"/>
                          <a:ea typeface="Calibri" panose="020F0502020204030204" pitchFamily="34" charset="0"/>
                          <a:cs typeface="Times New Roman" panose="02020603050405020304" pitchFamily="18" charset="0"/>
                        </a:rPr>
                        <a:t>Total reviews per year</a:t>
                      </a:r>
                      <a:endParaRPr lang="en-GB" sz="700">
                        <a:effectLst/>
                        <a:latin typeface="Calibri" panose="020F0502020204030204" pitchFamily="34" charset="0"/>
                        <a:ea typeface="Calibri" panose="020F0502020204030204" pitchFamily="34" charset="0"/>
                        <a:cs typeface="Times New Roman" panose="02020603050405020304" pitchFamily="18" charset="0"/>
                      </a:endParaRP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b="1">
                          <a:effectLst/>
                          <a:latin typeface="Calibri" panose="020F0502020204030204" pitchFamily="34" charset="0"/>
                          <a:ea typeface="Calibri" panose="020F0502020204030204" pitchFamily="34" charset="0"/>
                          <a:cs typeface="Times New Roman" panose="02020603050405020304" pitchFamily="18" charset="0"/>
                        </a:rPr>
                        <a:t>10</a:t>
                      </a:r>
                      <a:endParaRPr lang="en-GB" sz="700">
                        <a:effectLst/>
                        <a:latin typeface="Calibri" panose="020F0502020204030204" pitchFamily="34" charset="0"/>
                        <a:ea typeface="Calibri" panose="020F0502020204030204" pitchFamily="34" charset="0"/>
                        <a:cs typeface="Times New Roman" panose="02020603050405020304" pitchFamily="18" charset="0"/>
                      </a:endParaRP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b="1">
                          <a:effectLst/>
                          <a:latin typeface="Calibri" panose="020F0502020204030204" pitchFamily="34" charset="0"/>
                          <a:ea typeface="Calibri" panose="020F0502020204030204" pitchFamily="34" charset="0"/>
                          <a:cs typeface="Times New Roman" panose="02020603050405020304" pitchFamily="18" charset="0"/>
                        </a:rPr>
                        <a:t>8</a:t>
                      </a:r>
                      <a:endParaRPr lang="en-GB" sz="700">
                        <a:effectLst/>
                        <a:latin typeface="Calibri" panose="020F0502020204030204" pitchFamily="34" charset="0"/>
                        <a:ea typeface="Calibri" panose="020F0502020204030204" pitchFamily="34" charset="0"/>
                        <a:cs typeface="Times New Roman" panose="02020603050405020304" pitchFamily="18" charset="0"/>
                      </a:endParaRP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b="1">
                          <a:effectLst/>
                          <a:latin typeface="Calibri" panose="020F0502020204030204" pitchFamily="34" charset="0"/>
                          <a:ea typeface="Calibri" panose="020F0502020204030204" pitchFamily="34" charset="0"/>
                          <a:cs typeface="Times New Roman" panose="02020603050405020304" pitchFamily="18" charset="0"/>
                        </a:rPr>
                        <a:t>10</a:t>
                      </a:r>
                      <a:endParaRPr lang="en-GB" sz="700">
                        <a:effectLst/>
                        <a:latin typeface="Calibri" panose="020F0502020204030204" pitchFamily="34" charset="0"/>
                        <a:ea typeface="Calibri" panose="020F0502020204030204" pitchFamily="34" charset="0"/>
                        <a:cs typeface="Times New Roman" panose="02020603050405020304" pitchFamily="18" charset="0"/>
                      </a:endParaRP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700" b="1" dirty="0">
                          <a:effectLst/>
                          <a:latin typeface="Calibri" panose="020F0502020204030204" pitchFamily="34" charset="0"/>
                          <a:ea typeface="Calibri" panose="020F0502020204030204" pitchFamily="34" charset="0"/>
                          <a:cs typeface="Times New Roman" panose="02020603050405020304" pitchFamily="18" charset="0"/>
                        </a:rPr>
                        <a:t>8</a:t>
                      </a:r>
                      <a:endParaRPr lang="en-GB" sz="700" dirty="0">
                        <a:effectLst/>
                        <a:latin typeface="Calibri" panose="020F0502020204030204" pitchFamily="34" charset="0"/>
                        <a:ea typeface="Calibri" panose="020F0502020204030204" pitchFamily="34" charset="0"/>
                        <a:cs typeface="Times New Roman" panose="02020603050405020304" pitchFamily="18" charset="0"/>
                      </a:endParaRPr>
                    </a:p>
                  </a:txBody>
                  <a:tcPr marL="40718" marR="4071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17914613"/>
                  </a:ext>
                </a:extLst>
              </a:tr>
            </a:tbl>
          </a:graphicData>
        </a:graphic>
      </p:graphicFrame>
    </p:spTree>
    <p:custDataLst>
      <p:tags r:id="rId1"/>
    </p:custDataLst>
    <p:extLst>
      <p:ext uri="{BB962C8B-B14F-4D97-AF65-F5344CB8AC3E}">
        <p14:creationId xmlns="" xmlns:p14="http://schemas.microsoft.com/office/powerpoint/2010/main" val="248439615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6"/>
            <p:custDataLst>
              <p:tags r:id="rId2"/>
            </p:custDataLst>
          </p:nvPr>
        </p:nvSpPr>
        <p:spPr>
          <a:xfrm>
            <a:off x="538850" y="669916"/>
            <a:ext cx="9612313" cy="774084"/>
          </a:xfrm>
        </p:spPr>
        <p:txBody>
          <a:bodyPr/>
          <a:lstStyle/>
          <a:p>
            <a:pPr>
              <a:lnSpc>
                <a:spcPct val="93000"/>
              </a:lnSpc>
              <a:spcAft>
                <a:spcPts val="216"/>
              </a:spcAft>
            </a:pPr>
            <a:endParaRPr lang="en-GB" sz="1600" dirty="0"/>
          </a:p>
          <a:p>
            <a:endParaRPr lang="en-GB" dirty="0"/>
          </a:p>
        </p:txBody>
      </p:sp>
      <p:sp>
        <p:nvSpPr>
          <p:cNvPr id="2" name="Text Placeholder 1"/>
          <p:cNvSpPr>
            <a:spLocks noGrp="1"/>
          </p:cNvSpPr>
          <p:nvPr>
            <p:ph type="body" sz="quarter" idx="14"/>
            <p:custDataLst>
              <p:tags r:id="rId3"/>
            </p:custDataLst>
          </p:nvPr>
        </p:nvSpPr>
        <p:spPr>
          <a:xfrm>
            <a:off x="538850" y="1839916"/>
            <a:ext cx="4697164" cy="5187049"/>
          </a:xfrm>
        </p:spPr>
        <p:txBody>
          <a:bodyPr/>
          <a:lstStyle/>
          <a:p>
            <a:r>
              <a:rPr lang="en-GB" sz="1200" b="1" dirty="0" smtClean="0">
                <a:solidFill>
                  <a:schemeClr val="accent1"/>
                </a:solidFill>
                <a:latin typeface="Arial" panose="020B0604020202020204" pitchFamily="34" charset="0"/>
                <a:cs typeface="Arial" panose="020B0604020202020204" pitchFamily="34" charset="0"/>
              </a:rPr>
              <a:t>Preparation of our plan</a:t>
            </a:r>
          </a:p>
          <a:p>
            <a:r>
              <a:rPr lang="en-GB" sz="1200" dirty="0" smtClean="0">
                <a:solidFill>
                  <a:schemeClr val="tx1"/>
                </a:solidFill>
                <a:latin typeface="Arial" panose="020B0604020202020204" pitchFamily="34" charset="0"/>
                <a:cs typeface="Arial" panose="020B0604020202020204" pitchFamily="34" charset="0"/>
              </a:rPr>
              <a:t>Our Internal Audit plan has been prepared on the basis of our engagement letter, and our internal audit contract.  This plan, and our subsequent deliverables, do not constitute an assurance engagement as set out under ISAE3000.  This plan and our subsequent reports have not been designed to be of benefit to anyone except the client.  In preparing this plan we have not taken into account the interests, needs or circumstances of anyone apart from the client.  Any party other than the client that obtains access to this report (or a copy) under Freedom of Information Act 2000, through the clients publication scheme or otherwise, and choses to rely on this report (or any part of it) does so at their own risk.  To the fullest extend permitted by law, Grant Thornton UK LLP does not assume any responsibility and will not accept any liability in respect of this report to any party other than the client.  </a:t>
            </a:r>
          </a:p>
          <a:p>
            <a:r>
              <a:rPr lang="en-GB" sz="1200" b="1" dirty="0">
                <a:solidFill>
                  <a:schemeClr val="accent1"/>
                </a:solidFill>
                <a:latin typeface="Arial" panose="020B0604020202020204" pitchFamily="34" charset="0"/>
                <a:cs typeface="Arial" panose="020B0604020202020204" pitchFamily="34" charset="0"/>
              </a:rPr>
              <a:t>Public Sector Internal Audit Standards (PSIAS)</a:t>
            </a:r>
          </a:p>
          <a:p>
            <a:r>
              <a:rPr lang="en-GB" sz="1200" dirty="0" smtClean="0">
                <a:solidFill>
                  <a:schemeClr val="tx1"/>
                </a:solidFill>
                <a:latin typeface="Arial" panose="020B0604020202020204" pitchFamily="34" charset="0"/>
                <a:cs typeface="Arial" panose="020B0604020202020204" pitchFamily="34" charset="0"/>
              </a:rPr>
              <a:t>PSIAS require the Chief Audit Executive (Head of Internal Audit) to produce a risk based plan which takes into account National Waiting Times Centre Board (NWTCB) risk management framework, your strategic priorities and objectives, and the views of senior management, the Audit and Risk Committee and the Board.  On an annual basis we are required to produce a balanced plan which gives sufficient coverage over governance, risk and internal control to provide an annual internal audit opinion.  </a:t>
            </a:r>
            <a:endParaRPr lang="en-GB" sz="1943" dirty="0">
              <a:solidFill>
                <a:schemeClr val="tx1"/>
              </a:solidFill>
            </a:endParaRPr>
          </a:p>
        </p:txBody>
      </p:sp>
      <p:sp>
        <p:nvSpPr>
          <p:cNvPr id="31" name="Title 1"/>
          <p:cNvSpPr>
            <a:spLocks noGrp="1"/>
          </p:cNvSpPr>
          <p:nvPr>
            <p:ph type="title"/>
            <p:custDataLst>
              <p:tags r:id="rId4"/>
            </p:custDataLst>
          </p:nvPr>
        </p:nvSpPr>
        <p:spPr/>
        <p:txBody>
          <a:bodyPr/>
          <a:lstStyle/>
          <a:p>
            <a:r>
              <a:rPr lang="en-GB" dirty="0" smtClean="0"/>
              <a:t/>
            </a:r>
            <a:br>
              <a:rPr lang="en-GB" dirty="0" smtClean="0"/>
            </a:br>
            <a:endParaRPr lang="en-GB" sz="2350" dirty="0">
              <a:solidFill>
                <a:schemeClr val="accent3">
                  <a:lumMod val="100000"/>
                </a:schemeClr>
              </a:solidFill>
            </a:endParaRPr>
          </a:p>
        </p:txBody>
      </p:sp>
      <p:sp>
        <p:nvSpPr>
          <p:cNvPr id="5" name="Slide Number Placeholder 4"/>
          <p:cNvSpPr>
            <a:spLocks noGrp="1"/>
          </p:cNvSpPr>
          <p:nvPr>
            <p:ph type="sldNum" sz="quarter" idx="11"/>
            <p:custDataLst>
              <p:tags r:id="rId5"/>
            </p:custDataLst>
          </p:nvPr>
        </p:nvSpPr>
        <p:spPr/>
        <p:txBody>
          <a:bodyPr/>
          <a:lstStyle/>
          <a:p>
            <a:fld id="{46ABC04E-765B-43CD-99F7-BD23851D570E}" type="slidenum">
              <a:rPr lang="en-GB" noProof="0" smtClean="0"/>
              <a:pPr/>
              <a:t>13</a:t>
            </a:fld>
            <a:endParaRPr lang="en-GB" noProof="0" dirty="0"/>
          </a:p>
        </p:txBody>
      </p:sp>
      <p:sp>
        <p:nvSpPr>
          <p:cNvPr id="36" name="Title 1"/>
          <p:cNvSpPr txBox="1">
            <a:spLocks/>
          </p:cNvSpPr>
          <p:nvPr>
            <p:custDataLst>
              <p:tags r:id="rId6"/>
            </p:custDataLst>
          </p:nvPr>
        </p:nvSpPr>
        <p:spPr>
          <a:xfrm>
            <a:off x="538850" y="634154"/>
            <a:ext cx="9733748" cy="916350"/>
          </a:xfrm>
          <a:prstGeom prst="rect">
            <a:avLst/>
          </a:prstGeom>
        </p:spPr>
        <p:txBody>
          <a:bodyPr vert="horz" lIns="0" tIns="0" rIns="0" bIns="0" rtlCol="0" anchor="t" anchorCtr="0">
            <a:noAutofit/>
          </a:bodyPr>
          <a:lstStyle>
            <a:lvl1pPr algn="l" defTabSz="1007943" rtl="0" eaLnBrk="1" latinLnBrk="0" hangingPunct="1">
              <a:lnSpc>
                <a:spcPct val="90000"/>
              </a:lnSpc>
              <a:spcBef>
                <a:spcPct val="0"/>
              </a:spcBef>
              <a:buNone/>
              <a:defRPr sz="3600" b="1" kern="1200">
                <a:solidFill>
                  <a:schemeClr val="accent1"/>
                </a:solidFill>
                <a:latin typeface="+mj-lt"/>
                <a:ea typeface="+mj-ea"/>
                <a:cs typeface="+mj-cs"/>
              </a:defRPr>
            </a:lvl1pPr>
          </a:lstStyle>
          <a:p>
            <a:r>
              <a:rPr lang="en-GB" dirty="0" smtClean="0"/>
              <a:t>Overview of our internal audit arrangements</a:t>
            </a:r>
            <a:endParaRPr lang="en-GB" dirty="0"/>
          </a:p>
        </p:txBody>
      </p:sp>
      <p:sp>
        <p:nvSpPr>
          <p:cNvPr id="41" name="Text Placeholder 1"/>
          <p:cNvSpPr>
            <a:spLocks noGrp="1"/>
          </p:cNvSpPr>
          <p:nvPr>
            <p:ph type="body" sz="quarter" idx="14"/>
            <p:custDataLst>
              <p:tags r:id="rId7"/>
            </p:custDataLst>
          </p:nvPr>
        </p:nvSpPr>
        <p:spPr>
          <a:xfrm>
            <a:off x="5345006" y="1839915"/>
            <a:ext cx="4697164" cy="5187049"/>
          </a:xfrm>
        </p:spPr>
        <p:txBody>
          <a:bodyPr/>
          <a:lstStyle/>
          <a:p>
            <a:r>
              <a:rPr lang="en-GB" sz="1200" b="1" dirty="0" smtClean="0">
                <a:solidFill>
                  <a:schemeClr val="accent1"/>
                </a:solidFill>
                <a:latin typeface="Arial" panose="020B0604020202020204" pitchFamily="34" charset="0"/>
                <a:cs typeface="Arial" panose="020B0604020202020204" pitchFamily="34" charset="0"/>
              </a:rPr>
              <a:t>Risk based approach to internal audit </a:t>
            </a:r>
          </a:p>
          <a:p>
            <a:r>
              <a:rPr lang="en-GB" sz="1200" dirty="0" smtClean="0">
                <a:solidFill>
                  <a:schemeClr val="tx1"/>
                </a:solidFill>
                <a:latin typeface="Arial" panose="020B0604020202020204" pitchFamily="34" charset="0"/>
                <a:cs typeface="Arial" panose="020B0604020202020204" pitchFamily="34" charset="0"/>
              </a:rPr>
              <a:t>Our internal audit plans are required to be risk based.  In accordance with our PSIAS compliant IA methodology was have considered your overall risk management framework, the robustness of the framework in relation to the identification and prioritisation of risk, and the organisations overall culture as related to risk.  We can confirm we have used your risk management framework as a basis for identifying and prioritising our internal audit work.</a:t>
            </a:r>
          </a:p>
          <a:p>
            <a:r>
              <a:rPr lang="en-GB" sz="1200" dirty="0" smtClean="0">
                <a:solidFill>
                  <a:schemeClr val="tx1"/>
                </a:solidFill>
                <a:latin typeface="Arial" panose="020B0604020202020204" pitchFamily="34" charset="0"/>
                <a:cs typeface="Arial" panose="020B0604020202020204" pitchFamily="34" charset="0"/>
              </a:rPr>
              <a:t>Our work, in discussion with Management, has been prioritised to take into account your overall budget for internal audit.  This has been capped at 95 days per annum.   </a:t>
            </a:r>
          </a:p>
          <a:p>
            <a:r>
              <a:rPr lang="en-GB" sz="1200" dirty="0" smtClean="0">
                <a:solidFill>
                  <a:schemeClr val="tx1"/>
                </a:solidFill>
                <a:latin typeface="Arial" panose="020B0604020202020204" pitchFamily="34" charset="0"/>
                <a:cs typeface="Arial" panose="020B0604020202020204" pitchFamily="34" charset="0"/>
              </a:rPr>
              <a:t>In prioritising our work we have used our judgement alongside management discussions.  It is emphasised that our internal audit plan does not set out to cover all the risks facing NWTCB and that this has been accepted and agreed with management.  </a:t>
            </a:r>
          </a:p>
          <a:p>
            <a:r>
              <a:rPr lang="en-GB" sz="1200" dirty="0" smtClean="0">
                <a:solidFill>
                  <a:schemeClr val="tx1"/>
                </a:solidFill>
                <a:latin typeface="Arial" panose="020B0604020202020204" pitchFamily="34" charset="0"/>
                <a:cs typeface="Arial" panose="020B0604020202020204" pitchFamily="34" charset="0"/>
              </a:rPr>
              <a:t>We believe we have sufficient internal audit coverage to provide an annual internal audit opinion, limited to the work we have completed, on an annual basis.  </a:t>
            </a:r>
          </a:p>
          <a:p>
            <a:r>
              <a:rPr lang="en-GB" sz="1200" b="1" dirty="0" smtClean="0">
                <a:solidFill>
                  <a:schemeClr val="accent1"/>
                </a:solidFill>
                <a:latin typeface="Arial" panose="020B0604020202020204" pitchFamily="34" charset="0"/>
                <a:cs typeface="Arial" panose="020B0604020202020204" pitchFamily="34" charset="0"/>
              </a:rPr>
              <a:t>Your control environment </a:t>
            </a:r>
            <a:endParaRPr lang="en-GB" sz="1200" b="1" dirty="0">
              <a:solidFill>
                <a:schemeClr val="accent1"/>
              </a:solidFill>
              <a:latin typeface="Arial" panose="020B0604020202020204" pitchFamily="34" charset="0"/>
              <a:cs typeface="Arial" panose="020B0604020202020204" pitchFamily="34" charset="0"/>
            </a:endParaRPr>
          </a:p>
          <a:p>
            <a:r>
              <a:rPr lang="en-GB" sz="1200" dirty="0" smtClean="0">
                <a:solidFill>
                  <a:schemeClr val="tx1"/>
                </a:solidFill>
                <a:latin typeface="Arial" panose="020B0604020202020204" pitchFamily="34" charset="0"/>
                <a:cs typeface="Arial" panose="020B0604020202020204" pitchFamily="34" charset="0"/>
              </a:rPr>
              <a:t>Internal audit, is not itself part of the internal control system, nor is it responsible for internal control or compliance.  This remains the responsibility of management.  Our work as internal audit typically includes:  reviewing risk management and internal control processes developed and maintained by management to ensure the achievement of the agreed organisational goal/department goal.  </a:t>
            </a:r>
            <a:endParaRPr lang="en-GB" sz="1943" dirty="0">
              <a:solidFill>
                <a:schemeClr val="tx1"/>
              </a:solidFill>
            </a:endParaRPr>
          </a:p>
        </p:txBody>
      </p:sp>
    </p:spTree>
    <p:custDataLst>
      <p:tags r:id="rId1"/>
    </p:custDataLst>
    <p:extLst>
      <p:ext uri="{BB962C8B-B14F-4D97-AF65-F5344CB8AC3E}">
        <p14:creationId xmlns="" xmlns:p14="http://schemas.microsoft.com/office/powerpoint/2010/main" val="219770522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6"/>
            <p:custDataLst>
              <p:tags r:id="rId2"/>
            </p:custDataLst>
          </p:nvPr>
        </p:nvSpPr>
        <p:spPr>
          <a:xfrm>
            <a:off x="538850" y="669916"/>
            <a:ext cx="9612313" cy="774084"/>
          </a:xfrm>
        </p:spPr>
        <p:txBody>
          <a:bodyPr/>
          <a:lstStyle/>
          <a:p>
            <a:pPr>
              <a:lnSpc>
                <a:spcPct val="93000"/>
              </a:lnSpc>
              <a:spcAft>
                <a:spcPts val="216"/>
              </a:spcAft>
            </a:pPr>
            <a:endParaRPr lang="en-GB" sz="1600" dirty="0"/>
          </a:p>
          <a:p>
            <a:endParaRPr lang="en-GB" dirty="0"/>
          </a:p>
        </p:txBody>
      </p:sp>
      <p:sp>
        <p:nvSpPr>
          <p:cNvPr id="2" name="Text Placeholder 1"/>
          <p:cNvSpPr>
            <a:spLocks noGrp="1"/>
          </p:cNvSpPr>
          <p:nvPr>
            <p:ph type="body" sz="quarter" idx="14"/>
            <p:custDataLst>
              <p:tags r:id="rId3"/>
            </p:custDataLst>
          </p:nvPr>
        </p:nvSpPr>
        <p:spPr>
          <a:xfrm>
            <a:off x="538850" y="1839916"/>
            <a:ext cx="4697164" cy="5187049"/>
          </a:xfrm>
        </p:spPr>
        <p:txBody>
          <a:bodyPr/>
          <a:lstStyle/>
          <a:p>
            <a:r>
              <a:rPr lang="en-GB" sz="1200" b="1" dirty="0" smtClean="0">
                <a:solidFill>
                  <a:schemeClr val="accent1"/>
                </a:solidFill>
                <a:latin typeface="Arial" panose="020B0604020202020204" pitchFamily="34" charset="0"/>
                <a:cs typeface="Arial" panose="020B0604020202020204" pitchFamily="34" charset="0"/>
              </a:rPr>
              <a:t>Your control environment </a:t>
            </a:r>
          </a:p>
          <a:p>
            <a:r>
              <a:rPr lang="en-GB" sz="1200" dirty="0">
                <a:solidFill>
                  <a:schemeClr val="tx1"/>
                </a:solidFill>
                <a:latin typeface="Arial" panose="020B0604020202020204" pitchFamily="34" charset="0"/>
                <a:cs typeface="Arial" panose="020B0604020202020204" pitchFamily="34" charset="0"/>
              </a:rPr>
              <a:t>Internal audit, is not itself part of the internal control system, nor is it responsible for internal control or compliance.  This remains the responsibility of management.  Our work as internal audit typically includes:  </a:t>
            </a:r>
            <a:endParaRPr lang="en-GB" sz="1200" dirty="0" smtClean="0">
              <a:solidFill>
                <a:schemeClr val="tx1"/>
              </a:solidFill>
              <a:latin typeface="Arial" panose="020B0604020202020204" pitchFamily="34" charset="0"/>
              <a:cs typeface="Arial" panose="020B0604020202020204" pitchFamily="34" charset="0"/>
            </a:endParaRPr>
          </a:p>
          <a:p>
            <a:pPr marL="171450" indent="-171450">
              <a:buFontTx/>
              <a:buChar char="-"/>
            </a:pPr>
            <a:r>
              <a:rPr lang="en-GB" sz="1200" dirty="0" smtClean="0">
                <a:solidFill>
                  <a:schemeClr val="tx1"/>
                </a:solidFill>
                <a:latin typeface="Arial" panose="020B0604020202020204" pitchFamily="34" charset="0"/>
                <a:cs typeface="Arial" panose="020B0604020202020204" pitchFamily="34" charset="0"/>
              </a:rPr>
              <a:t>reviewing </a:t>
            </a:r>
            <a:r>
              <a:rPr lang="en-GB" sz="1200" dirty="0">
                <a:solidFill>
                  <a:schemeClr val="tx1"/>
                </a:solidFill>
                <a:latin typeface="Arial" panose="020B0604020202020204" pitchFamily="34" charset="0"/>
                <a:cs typeface="Arial" panose="020B0604020202020204" pitchFamily="34" charset="0"/>
              </a:rPr>
              <a:t>risk management and internal control processes developed and maintained by management to ensure the achievement of the agreed organisational goal/department goal.  </a:t>
            </a:r>
            <a:endParaRPr lang="en-GB" sz="1200" dirty="0" smtClean="0">
              <a:solidFill>
                <a:schemeClr val="tx1"/>
              </a:solidFill>
              <a:latin typeface="Arial" panose="020B0604020202020204" pitchFamily="34" charset="0"/>
              <a:cs typeface="Arial" panose="020B0604020202020204" pitchFamily="34" charset="0"/>
            </a:endParaRPr>
          </a:p>
          <a:p>
            <a:pPr marL="171450" indent="-171450">
              <a:buFontTx/>
              <a:buChar char="-"/>
            </a:pPr>
            <a:r>
              <a:rPr lang="en-GB" sz="1200" dirty="0" smtClean="0">
                <a:solidFill>
                  <a:schemeClr val="tx1"/>
                </a:solidFill>
                <a:latin typeface="Arial" panose="020B0604020202020204" pitchFamily="34" charset="0"/>
                <a:cs typeface="Arial" panose="020B0604020202020204" pitchFamily="34" charset="0"/>
              </a:rPr>
              <a:t>Assessing compliance with policies and procedures, including where relevant laws and regulations and strategic plans</a:t>
            </a:r>
          </a:p>
          <a:p>
            <a:pPr marL="171450" indent="-171450">
              <a:buFontTx/>
              <a:buChar char="-"/>
            </a:pPr>
            <a:r>
              <a:rPr lang="en-GB" sz="1200" dirty="0" smtClean="0">
                <a:solidFill>
                  <a:schemeClr val="tx1"/>
                </a:solidFill>
                <a:latin typeface="Arial" panose="020B0604020202020204" pitchFamily="34" charset="0"/>
                <a:cs typeface="Arial" panose="020B0604020202020204" pitchFamily="34" charset="0"/>
              </a:rPr>
              <a:t>Considering the robustness and reasonableness of arrangements to ensure effective and efficient use of resources. </a:t>
            </a:r>
          </a:p>
          <a:p>
            <a:r>
              <a:rPr lang="en-GB" sz="1200" b="1" dirty="0">
                <a:solidFill>
                  <a:schemeClr val="accent1"/>
                </a:solidFill>
                <a:latin typeface="Arial" panose="020B0604020202020204" pitchFamily="34" charset="0"/>
                <a:cs typeface="Arial" panose="020B0604020202020204" pitchFamily="34" charset="0"/>
              </a:rPr>
              <a:t>Sources of assurance </a:t>
            </a:r>
          </a:p>
          <a:p>
            <a:r>
              <a:rPr lang="en-GB" sz="1200" dirty="0" smtClean="0">
                <a:solidFill>
                  <a:schemeClr val="tx1"/>
                </a:solidFill>
                <a:latin typeface="Arial" panose="020B0604020202020204" pitchFamily="34" charset="0"/>
                <a:cs typeface="Arial" panose="020B0604020202020204" pitchFamily="34" charset="0"/>
              </a:rPr>
              <a:t>Internal </a:t>
            </a:r>
            <a:r>
              <a:rPr lang="en-GB" sz="1200" dirty="0" smtClean="0">
                <a:solidFill>
                  <a:schemeClr val="tx1"/>
                </a:solidFill>
              </a:rPr>
              <a:t>audit </a:t>
            </a:r>
            <a:r>
              <a:rPr lang="en-GB" sz="1200" dirty="0">
                <a:solidFill>
                  <a:schemeClr val="tx1"/>
                </a:solidFill>
              </a:rPr>
              <a:t>is only one source of assurance available to Management.  The delivery of our internal audit plans will not, and does not, seek to cover all the risks and controls in place across the </a:t>
            </a:r>
            <a:r>
              <a:rPr lang="en-GB" sz="1200" dirty="0" smtClean="0">
                <a:solidFill>
                  <a:schemeClr val="tx1"/>
                </a:solidFill>
              </a:rPr>
              <a:t>organisation.  </a:t>
            </a:r>
            <a:r>
              <a:rPr lang="en-GB" sz="1200" dirty="0">
                <a:solidFill>
                  <a:schemeClr val="tx1"/>
                </a:solidFill>
              </a:rPr>
              <a:t>We </a:t>
            </a:r>
            <a:r>
              <a:rPr lang="en-GB" sz="1200" dirty="0" smtClean="0">
                <a:solidFill>
                  <a:schemeClr val="tx1"/>
                </a:solidFill>
              </a:rPr>
              <a:t>will </a:t>
            </a:r>
            <a:r>
              <a:rPr lang="en-GB" sz="1200" dirty="0">
                <a:solidFill>
                  <a:schemeClr val="tx1"/>
                </a:solidFill>
              </a:rPr>
              <a:t>work closely with other assurance providers. In particular we will also liaise with external audit to ensure that duplication is minimised.  </a:t>
            </a:r>
            <a:endParaRPr lang="en-GB" sz="1200" dirty="0" smtClean="0">
              <a:solidFill>
                <a:schemeClr val="tx1"/>
              </a:solidFill>
            </a:endParaRPr>
          </a:p>
          <a:p>
            <a:r>
              <a:rPr lang="en-GB" sz="1200" dirty="0" smtClean="0">
                <a:solidFill>
                  <a:schemeClr val="tx1"/>
                </a:solidFill>
              </a:rPr>
              <a:t>We </a:t>
            </a:r>
            <a:r>
              <a:rPr lang="en-GB" sz="1200" dirty="0">
                <a:solidFill>
                  <a:schemeClr val="tx1"/>
                </a:solidFill>
              </a:rPr>
              <a:t>do not place reliance on other sources of assurance available to you when forming our annual opinion. </a:t>
            </a:r>
          </a:p>
        </p:txBody>
      </p:sp>
      <p:sp>
        <p:nvSpPr>
          <p:cNvPr id="5" name="Slide Number Placeholder 4"/>
          <p:cNvSpPr>
            <a:spLocks noGrp="1"/>
          </p:cNvSpPr>
          <p:nvPr>
            <p:ph type="sldNum" sz="quarter" idx="11"/>
            <p:custDataLst>
              <p:tags r:id="rId4"/>
            </p:custDataLst>
          </p:nvPr>
        </p:nvSpPr>
        <p:spPr/>
        <p:txBody>
          <a:bodyPr/>
          <a:lstStyle/>
          <a:p>
            <a:fld id="{46ABC04E-765B-43CD-99F7-BD23851D570E}" type="slidenum">
              <a:rPr lang="en-GB" noProof="0" smtClean="0"/>
              <a:pPr/>
              <a:t>14</a:t>
            </a:fld>
            <a:endParaRPr lang="en-GB" noProof="0" dirty="0"/>
          </a:p>
        </p:txBody>
      </p:sp>
      <p:sp>
        <p:nvSpPr>
          <p:cNvPr id="41" name="Text Placeholder 1"/>
          <p:cNvSpPr>
            <a:spLocks noGrp="1"/>
          </p:cNvSpPr>
          <p:nvPr>
            <p:ph type="body" sz="quarter" idx="14"/>
            <p:custDataLst>
              <p:tags r:id="rId5"/>
            </p:custDataLst>
          </p:nvPr>
        </p:nvSpPr>
        <p:spPr>
          <a:xfrm>
            <a:off x="5345006" y="1839915"/>
            <a:ext cx="4697164" cy="5187049"/>
          </a:xfrm>
        </p:spPr>
        <p:txBody>
          <a:bodyPr/>
          <a:lstStyle/>
          <a:p>
            <a:r>
              <a:rPr lang="en-GB" sz="1200" b="1" dirty="0" smtClean="0">
                <a:solidFill>
                  <a:schemeClr val="accent1"/>
                </a:solidFill>
                <a:latin typeface="Arial" panose="020B0604020202020204" pitchFamily="34" charset="0"/>
                <a:cs typeface="Arial" panose="020B0604020202020204" pitchFamily="34" charset="0"/>
              </a:rPr>
              <a:t>Independence </a:t>
            </a:r>
          </a:p>
          <a:p>
            <a:r>
              <a:rPr lang="en-GB" sz="1200" dirty="0">
                <a:solidFill>
                  <a:schemeClr val="tx1"/>
                </a:solidFill>
              </a:rPr>
              <a:t>Independence and objectivity is deemed to be impaired if internal audit are required to/or carry out any executive or operational duties. In order to ensure independence our reporting line is to the Audit </a:t>
            </a:r>
            <a:r>
              <a:rPr lang="en-GB" sz="1200" dirty="0" smtClean="0">
                <a:solidFill>
                  <a:schemeClr val="tx1"/>
                </a:solidFill>
              </a:rPr>
              <a:t>and Risk Committee </a:t>
            </a:r>
            <a:r>
              <a:rPr lang="en-GB" sz="1200" dirty="0">
                <a:solidFill>
                  <a:schemeClr val="tx1"/>
                </a:solidFill>
              </a:rPr>
              <a:t>with unrestricted access to the </a:t>
            </a:r>
            <a:r>
              <a:rPr lang="en-GB" sz="1200" dirty="0" smtClean="0">
                <a:solidFill>
                  <a:schemeClr val="tx1"/>
                </a:solidFill>
              </a:rPr>
              <a:t>Chief Executive. </a:t>
            </a:r>
          </a:p>
          <a:p>
            <a:r>
              <a:rPr lang="en-GB" sz="1200" dirty="0" smtClean="0">
                <a:solidFill>
                  <a:schemeClr val="tx1"/>
                </a:solidFill>
              </a:rPr>
              <a:t>We </a:t>
            </a:r>
            <a:r>
              <a:rPr lang="en-GB" sz="1200" dirty="0">
                <a:solidFill>
                  <a:schemeClr val="tx1"/>
                </a:solidFill>
              </a:rPr>
              <a:t>have an operational executive reporting line on a day to day basis and this is the Director of </a:t>
            </a:r>
            <a:r>
              <a:rPr lang="en-GB" sz="1200" dirty="0" smtClean="0">
                <a:solidFill>
                  <a:schemeClr val="tx1"/>
                </a:solidFill>
              </a:rPr>
              <a:t>Finance. </a:t>
            </a:r>
            <a:r>
              <a:rPr lang="en-GB" sz="1200" dirty="0">
                <a:solidFill>
                  <a:schemeClr val="tx1"/>
                </a:solidFill>
              </a:rPr>
              <a:t>We can confirm, in accordance with PSIAS we are independent of management and our objectivity has not been compromised.</a:t>
            </a:r>
          </a:p>
          <a:p>
            <a:r>
              <a:rPr lang="en-GB" sz="1200" b="1" dirty="0" smtClean="0">
                <a:solidFill>
                  <a:schemeClr val="accent1"/>
                </a:solidFill>
                <a:latin typeface="Arial" panose="020B0604020202020204" pitchFamily="34" charset="0"/>
                <a:cs typeface="Arial" panose="020B0604020202020204" pitchFamily="34" charset="0"/>
              </a:rPr>
              <a:t>Further details of our internal audit arrangements, including quality arrangements are set out in our internal audit quality plan (including internal audit charter) which will be presented to the September Audit Committee.  </a:t>
            </a:r>
            <a:endParaRPr lang="en-GB" sz="1200" b="1" dirty="0">
              <a:solidFill>
                <a:schemeClr val="accent1"/>
              </a:solidFill>
              <a:latin typeface="Arial" panose="020B0604020202020204" pitchFamily="34" charset="0"/>
              <a:cs typeface="Arial" panose="020B0604020202020204" pitchFamily="34" charset="0"/>
            </a:endParaRPr>
          </a:p>
        </p:txBody>
      </p:sp>
    </p:spTree>
    <p:custDataLst>
      <p:tags r:id="rId1"/>
    </p:custDataLst>
    <p:extLst>
      <p:ext uri="{BB962C8B-B14F-4D97-AF65-F5344CB8AC3E}">
        <p14:creationId xmlns="" xmlns:p14="http://schemas.microsoft.com/office/powerpoint/2010/main" val="365418232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6"/>
            <p:custDataLst>
              <p:tags r:id="rId2"/>
            </p:custDataLst>
          </p:nvPr>
        </p:nvSpPr>
        <p:spPr>
          <a:xfrm>
            <a:off x="538850" y="669916"/>
            <a:ext cx="9612313" cy="774084"/>
          </a:xfrm>
        </p:spPr>
        <p:txBody>
          <a:bodyPr/>
          <a:lstStyle/>
          <a:p>
            <a:pPr>
              <a:lnSpc>
                <a:spcPct val="93000"/>
              </a:lnSpc>
              <a:spcAft>
                <a:spcPts val="216"/>
              </a:spcAft>
            </a:pPr>
            <a:endParaRPr lang="en-GB" sz="1600" dirty="0"/>
          </a:p>
          <a:p>
            <a:endParaRPr lang="en-GB" dirty="0"/>
          </a:p>
        </p:txBody>
      </p:sp>
      <p:sp>
        <p:nvSpPr>
          <p:cNvPr id="2" name="Text Placeholder 1"/>
          <p:cNvSpPr>
            <a:spLocks noGrp="1"/>
          </p:cNvSpPr>
          <p:nvPr>
            <p:ph type="body" sz="quarter" idx="14"/>
            <p:custDataLst>
              <p:tags r:id="rId3"/>
            </p:custDataLst>
          </p:nvPr>
        </p:nvSpPr>
        <p:spPr>
          <a:xfrm>
            <a:off x="538850" y="1839916"/>
            <a:ext cx="4697164" cy="3207277"/>
          </a:xfrm>
        </p:spPr>
        <p:txBody>
          <a:bodyPr/>
          <a:lstStyle/>
          <a:p>
            <a:r>
              <a:rPr lang="en-GB" sz="1200" dirty="0" smtClean="0">
                <a:solidFill>
                  <a:schemeClr val="tx1"/>
                </a:solidFill>
                <a:latin typeface="Arial" panose="020B0604020202020204" pitchFamily="34" charset="0"/>
                <a:cs typeface="Arial" panose="020B0604020202020204" pitchFamily="34" charset="0"/>
              </a:rPr>
              <a:t>It is important that the Audit Committee and Senior Management can monitor our performance as your internal auditors.  We meet quarterly with the Director of Finance and Deputy Director of Finance to track progress against the internal audit plan, and any emerging issues.  This will also includes tracking our performance against the agreed performance indicators.  </a:t>
            </a:r>
          </a:p>
          <a:p>
            <a:r>
              <a:rPr lang="en-GB" sz="1200" dirty="0" smtClean="0">
                <a:solidFill>
                  <a:schemeClr val="tx1"/>
                </a:solidFill>
                <a:latin typeface="Arial" panose="020B0604020202020204" pitchFamily="34" charset="0"/>
                <a:cs typeface="Arial" panose="020B0604020202020204" pitchFamily="34" charset="0"/>
              </a:rPr>
              <a:t>Our Internal Audit Progress report template includes an analysis of our performance on a quarterly basis and the cumulative annual position in our Annual Opinion.  </a:t>
            </a:r>
          </a:p>
          <a:p>
            <a:r>
              <a:rPr lang="en-GB" sz="1200" dirty="0" smtClean="0">
                <a:solidFill>
                  <a:schemeClr val="tx1"/>
                </a:solidFill>
                <a:latin typeface="Arial" panose="020B0604020202020204" pitchFamily="34" charset="0"/>
                <a:cs typeface="Arial" panose="020B0604020202020204" pitchFamily="34" charset="0"/>
              </a:rPr>
              <a:t>We will agree a suite of measures which are input based as well as outcome/output based.  Our proposed metrics are set out opposite</a:t>
            </a:r>
          </a:p>
          <a:p>
            <a:r>
              <a:rPr lang="en-GB" sz="1200" dirty="0" smtClean="0">
                <a:solidFill>
                  <a:schemeClr val="tx1"/>
                </a:solidFill>
                <a:latin typeface="Arial" panose="020B0604020202020204" pitchFamily="34" charset="0"/>
                <a:cs typeface="Arial" panose="020B0604020202020204" pitchFamily="34" charset="0"/>
              </a:rPr>
              <a:t>Outwith our performance metrics we would also highlight:</a:t>
            </a:r>
          </a:p>
          <a:p>
            <a:pPr marL="171450" indent="-171450">
              <a:buFontTx/>
              <a:buChar char="-"/>
            </a:pPr>
            <a:r>
              <a:rPr lang="en-GB" sz="1200" dirty="0" smtClean="0">
                <a:solidFill>
                  <a:schemeClr val="tx1"/>
                </a:solidFill>
                <a:latin typeface="Arial" panose="020B0604020202020204" pitchFamily="34" charset="0"/>
                <a:cs typeface="Arial" panose="020B0604020202020204" pitchFamily="34" charset="0"/>
              </a:rPr>
              <a:t>We have an internal audit charter setting out our overall approach to internal audit which complies with PSIAS.  We present this to the Audit Committee on an annual basis.</a:t>
            </a:r>
          </a:p>
          <a:p>
            <a:pPr marL="171450" indent="-171450">
              <a:buFontTx/>
              <a:buChar char="-"/>
            </a:pPr>
            <a:r>
              <a:rPr lang="en-GB" sz="1200" dirty="0" smtClean="0">
                <a:solidFill>
                  <a:schemeClr val="tx1"/>
                </a:solidFill>
                <a:latin typeface="Arial" panose="020B0604020202020204" pitchFamily="34" charset="0"/>
                <a:cs typeface="Arial" panose="020B0604020202020204" pitchFamily="34" charset="0"/>
              </a:rPr>
              <a:t>We have in place an independent client satisfaction survey.  Andrew Howie as our independent Relationship Partner meets on an annual basis with the Director of Finance and the Audit Committee to discuss our performance as your internal auditors, and the performance of the team.  Your feedback is shared with the team, and where required an action plan developed and tracked to ensure we act on your feedback</a:t>
            </a:r>
          </a:p>
          <a:p>
            <a:pPr marL="171450" indent="-171450">
              <a:buFontTx/>
              <a:buChar char="-"/>
            </a:pPr>
            <a:r>
              <a:rPr lang="en-GB" sz="1200" dirty="0" smtClean="0">
                <a:solidFill>
                  <a:schemeClr val="tx1"/>
                </a:solidFill>
                <a:latin typeface="Arial" panose="020B0604020202020204" pitchFamily="34" charset="0"/>
                <a:cs typeface="Arial" panose="020B0604020202020204" pitchFamily="34" charset="0"/>
              </a:rPr>
              <a:t>In accordance with PSIAS we routinely undertake internal and external assessments with our compliance which we will share.  </a:t>
            </a:r>
            <a:endParaRPr lang="en-GB" sz="1943" dirty="0"/>
          </a:p>
        </p:txBody>
      </p:sp>
      <p:sp>
        <p:nvSpPr>
          <p:cNvPr id="31" name="Title 1"/>
          <p:cNvSpPr>
            <a:spLocks noGrp="1"/>
          </p:cNvSpPr>
          <p:nvPr>
            <p:ph type="title"/>
            <p:custDataLst>
              <p:tags r:id="rId4"/>
            </p:custDataLst>
          </p:nvPr>
        </p:nvSpPr>
        <p:spPr/>
        <p:txBody>
          <a:bodyPr/>
          <a:lstStyle/>
          <a:p>
            <a:r>
              <a:rPr lang="en-GB" dirty="0" smtClean="0"/>
              <a:t/>
            </a:r>
            <a:br>
              <a:rPr lang="en-GB" dirty="0" smtClean="0"/>
            </a:br>
            <a:endParaRPr lang="en-GB" sz="2350" dirty="0">
              <a:solidFill>
                <a:schemeClr val="accent3">
                  <a:lumMod val="100000"/>
                </a:schemeClr>
              </a:solidFill>
            </a:endParaRPr>
          </a:p>
        </p:txBody>
      </p:sp>
      <p:sp>
        <p:nvSpPr>
          <p:cNvPr id="5" name="Slide Number Placeholder 4"/>
          <p:cNvSpPr>
            <a:spLocks noGrp="1"/>
          </p:cNvSpPr>
          <p:nvPr>
            <p:ph type="sldNum" sz="quarter" idx="11"/>
            <p:custDataLst>
              <p:tags r:id="rId5"/>
            </p:custDataLst>
          </p:nvPr>
        </p:nvSpPr>
        <p:spPr/>
        <p:txBody>
          <a:bodyPr/>
          <a:lstStyle/>
          <a:p>
            <a:fld id="{46ABC04E-765B-43CD-99F7-BD23851D570E}" type="slidenum">
              <a:rPr lang="en-GB" noProof="0" smtClean="0"/>
              <a:pPr/>
              <a:t>15</a:t>
            </a:fld>
            <a:endParaRPr lang="en-GB" noProof="0" dirty="0"/>
          </a:p>
        </p:txBody>
      </p:sp>
      <p:grpSp>
        <p:nvGrpSpPr>
          <p:cNvPr id="43" name="Group 42"/>
          <p:cNvGrpSpPr/>
          <p:nvPr/>
        </p:nvGrpSpPr>
        <p:grpSpPr>
          <a:xfrm>
            <a:off x="5449396" y="1764018"/>
            <a:ext cx="4520328" cy="540591"/>
            <a:chOff x="534873" y="2972804"/>
            <a:chExt cx="4520328" cy="540591"/>
          </a:xfrm>
        </p:grpSpPr>
        <p:sp>
          <p:nvSpPr>
            <p:cNvPr id="44" name="Rectangle 43"/>
            <p:cNvSpPr>
              <a:spLocks/>
            </p:cNvSpPr>
            <p:nvPr/>
          </p:nvSpPr>
          <p:spPr>
            <a:xfrm>
              <a:off x="752229" y="2987607"/>
              <a:ext cx="4302972" cy="496800"/>
            </a:xfrm>
            <a:prstGeom prst="rect">
              <a:avLst/>
            </a:prstGeom>
            <a:solidFill>
              <a:schemeClr val="accent2">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square" lIns="216000" tIns="66822" rIns="66822" bIns="66822" rtlCol="0" anchor="ctr" anchorCtr="0">
              <a:noAutofit/>
            </a:bodyPr>
            <a:lstStyle/>
            <a:p>
              <a:pPr marL="361950" defTabSz="848655">
                <a:lnSpc>
                  <a:spcPct val="120000"/>
                </a:lnSpc>
              </a:pPr>
              <a:r>
                <a:rPr lang="en-GB" sz="1050" dirty="0" smtClean="0">
                  <a:solidFill>
                    <a:schemeClr val="tx1">
                      <a:lumMod val="100000"/>
                    </a:schemeClr>
                  </a:solidFill>
                  <a:latin typeface="Arial" panose="020B0604020202020204" pitchFamily="34" charset="0"/>
                  <a:cs typeface="Arial" panose="020B0604020202020204" pitchFamily="34" charset="0"/>
                </a:rPr>
                <a:t>The annual internal audit plan is presented and approved by the Audit Committee before the start of the audit year</a:t>
              </a:r>
              <a:endParaRPr lang="en-GB" sz="1050" dirty="0">
                <a:solidFill>
                  <a:schemeClr val="tx1">
                    <a:lumMod val="100000"/>
                  </a:schemeClr>
                </a:solidFill>
                <a:latin typeface="Arial" panose="020B0604020202020204" pitchFamily="34" charset="0"/>
                <a:cs typeface="Arial" panose="020B0604020202020204" pitchFamily="34" charset="0"/>
              </a:endParaRPr>
            </a:p>
          </p:txBody>
        </p:sp>
        <p:sp>
          <p:nvSpPr>
            <p:cNvPr id="45" name="Oval 44"/>
            <p:cNvSpPr/>
            <p:nvPr/>
          </p:nvSpPr>
          <p:spPr>
            <a:xfrm>
              <a:off x="534873" y="2972804"/>
              <a:ext cx="540000" cy="540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2" name="Picture 51"/>
            <p:cNvPicPr>
              <a:picLocks noChangeAspect="1"/>
            </p:cNvPicPr>
            <p:nvPr/>
          </p:nvPicPr>
          <p:blipFill>
            <a:blip r:embed="rId9" cstate="print">
              <a:extLst>
                <a:ext uri="{28A0092B-C50C-407E-A947-70E740481C1C}">
                  <a14:useLocalDpi xmlns="" xmlns:a14="http://schemas.microsoft.com/office/drawing/2010/main" val="0"/>
                </a:ext>
              </a:extLst>
            </a:blip>
            <a:stretch>
              <a:fillRect/>
            </a:stretch>
          </p:blipFill>
          <p:spPr>
            <a:xfrm>
              <a:off x="538163" y="2973395"/>
              <a:ext cx="540000" cy="540000"/>
            </a:xfrm>
            <a:prstGeom prst="rect">
              <a:avLst/>
            </a:prstGeom>
          </p:spPr>
        </p:pic>
      </p:grpSp>
      <p:grpSp>
        <p:nvGrpSpPr>
          <p:cNvPr id="53" name="Group 52"/>
          <p:cNvGrpSpPr/>
          <p:nvPr/>
        </p:nvGrpSpPr>
        <p:grpSpPr>
          <a:xfrm>
            <a:off x="5449396" y="2370270"/>
            <a:ext cx="4505666" cy="540591"/>
            <a:chOff x="549535" y="3709652"/>
            <a:chExt cx="4505666" cy="540591"/>
          </a:xfrm>
        </p:grpSpPr>
        <p:sp>
          <p:nvSpPr>
            <p:cNvPr id="54" name="Rectangle 53"/>
            <p:cNvSpPr>
              <a:spLocks/>
            </p:cNvSpPr>
            <p:nvPr/>
          </p:nvSpPr>
          <p:spPr>
            <a:xfrm>
              <a:off x="752229" y="3727798"/>
              <a:ext cx="4302972" cy="496800"/>
            </a:xfrm>
            <a:prstGeom prst="rect">
              <a:avLst/>
            </a:prstGeom>
            <a:solidFill>
              <a:schemeClr val="accent2">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square" lIns="216000" tIns="66822" rIns="66822" bIns="66822" rtlCol="0" anchor="ctr" anchorCtr="0">
              <a:noAutofit/>
            </a:bodyPr>
            <a:lstStyle/>
            <a:p>
              <a:pPr marL="361950" defTabSz="848655">
                <a:lnSpc>
                  <a:spcPct val="120000"/>
                </a:lnSpc>
              </a:pPr>
              <a:r>
                <a:rPr lang="en-GB" sz="1050" dirty="0" smtClean="0">
                  <a:solidFill>
                    <a:schemeClr val="tx1">
                      <a:lumMod val="100000"/>
                    </a:schemeClr>
                  </a:solidFill>
                  <a:latin typeface="Arial" panose="020B0604020202020204" pitchFamily="34" charset="0"/>
                  <a:cs typeface="Arial" panose="020B0604020202020204" pitchFamily="34" charset="0"/>
                </a:rPr>
                <a:t>90% of the audit input is provided by the core team and continuity is maintained year on year </a:t>
              </a:r>
              <a:endParaRPr lang="en-GB" sz="1050" dirty="0">
                <a:solidFill>
                  <a:schemeClr val="tx1">
                    <a:lumMod val="100000"/>
                  </a:schemeClr>
                </a:solidFill>
                <a:latin typeface="Arial" panose="020B0604020202020204" pitchFamily="34" charset="0"/>
                <a:cs typeface="Arial" panose="020B0604020202020204" pitchFamily="34" charset="0"/>
              </a:endParaRPr>
            </a:p>
          </p:txBody>
        </p:sp>
        <p:sp>
          <p:nvSpPr>
            <p:cNvPr id="55" name="Oval 54"/>
            <p:cNvSpPr/>
            <p:nvPr/>
          </p:nvSpPr>
          <p:spPr>
            <a:xfrm>
              <a:off x="549535" y="3710243"/>
              <a:ext cx="540000" cy="540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6" name="Picture 55"/>
            <p:cNvPicPr>
              <a:picLocks noChangeAspect="1"/>
            </p:cNvPicPr>
            <p:nvPr/>
          </p:nvPicPr>
          <p:blipFill>
            <a:blip r:embed="rId10" cstate="print">
              <a:extLst>
                <a:ext uri="{28A0092B-C50C-407E-A947-70E740481C1C}">
                  <a14:useLocalDpi xmlns="" xmlns:a14="http://schemas.microsoft.com/office/drawing/2010/main" val="0"/>
                </a:ext>
              </a:extLst>
            </a:blip>
            <a:stretch>
              <a:fillRect/>
            </a:stretch>
          </p:blipFill>
          <p:spPr>
            <a:xfrm>
              <a:off x="549535" y="3709652"/>
              <a:ext cx="540000" cy="540000"/>
            </a:xfrm>
            <a:prstGeom prst="rect">
              <a:avLst/>
            </a:prstGeom>
          </p:spPr>
        </p:pic>
      </p:grpSp>
      <p:grpSp>
        <p:nvGrpSpPr>
          <p:cNvPr id="57" name="Group 56"/>
          <p:cNvGrpSpPr/>
          <p:nvPr/>
        </p:nvGrpSpPr>
        <p:grpSpPr>
          <a:xfrm>
            <a:off x="5449396" y="3004230"/>
            <a:ext cx="4505194" cy="541781"/>
            <a:chOff x="534873" y="4458904"/>
            <a:chExt cx="4505194" cy="541781"/>
          </a:xfrm>
        </p:grpSpPr>
        <p:sp>
          <p:nvSpPr>
            <p:cNvPr id="58" name="Rectangle 57"/>
            <p:cNvSpPr>
              <a:spLocks/>
            </p:cNvSpPr>
            <p:nvPr/>
          </p:nvSpPr>
          <p:spPr>
            <a:xfrm>
              <a:off x="737095" y="4480504"/>
              <a:ext cx="4302972" cy="496800"/>
            </a:xfrm>
            <a:prstGeom prst="rect">
              <a:avLst/>
            </a:prstGeom>
            <a:solidFill>
              <a:schemeClr val="accent2">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square" lIns="216000" tIns="66822" rIns="66822" bIns="66822" rtlCol="0" anchor="ctr" anchorCtr="0">
              <a:noAutofit/>
            </a:bodyPr>
            <a:lstStyle/>
            <a:p>
              <a:pPr marL="361950" defTabSz="848655"/>
              <a:r>
                <a:rPr lang="en-GB" sz="1050" dirty="0" smtClean="0">
                  <a:solidFill>
                    <a:schemeClr val="tx1">
                      <a:lumMod val="100000"/>
                    </a:schemeClr>
                  </a:solidFill>
                  <a:latin typeface="Arial" panose="020B0604020202020204" pitchFamily="34" charset="0"/>
                  <a:cs typeface="Arial" panose="020B0604020202020204" pitchFamily="34" charset="0"/>
                </a:rPr>
                <a:t>Draft reports are issued within 15 working days on completion of fieldwork</a:t>
              </a:r>
              <a:endParaRPr lang="en-GB" sz="1050" dirty="0">
                <a:solidFill>
                  <a:schemeClr val="tx1">
                    <a:lumMod val="100000"/>
                  </a:schemeClr>
                </a:solidFill>
                <a:latin typeface="Arial" panose="020B0604020202020204" pitchFamily="34" charset="0"/>
                <a:cs typeface="Arial" panose="020B0604020202020204" pitchFamily="34" charset="0"/>
              </a:endParaRPr>
            </a:p>
          </p:txBody>
        </p:sp>
        <p:sp>
          <p:nvSpPr>
            <p:cNvPr id="59" name="Oval 58"/>
            <p:cNvSpPr/>
            <p:nvPr/>
          </p:nvSpPr>
          <p:spPr>
            <a:xfrm>
              <a:off x="534873" y="4458904"/>
              <a:ext cx="540000" cy="540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0" name="Picture 59"/>
            <p:cNvPicPr>
              <a:picLocks noChangeAspect="1"/>
            </p:cNvPicPr>
            <p:nvPr/>
          </p:nvPicPr>
          <p:blipFill>
            <a:blip r:embed="rId11" cstate="print">
              <a:extLst>
                <a:ext uri="{28A0092B-C50C-407E-A947-70E740481C1C}">
                  <a14:useLocalDpi xmlns="" xmlns:a14="http://schemas.microsoft.com/office/drawing/2010/main" val="0"/>
                </a:ext>
              </a:extLst>
            </a:blip>
            <a:stretch>
              <a:fillRect/>
            </a:stretch>
          </p:blipFill>
          <p:spPr>
            <a:xfrm>
              <a:off x="534873" y="4460685"/>
              <a:ext cx="540000" cy="540000"/>
            </a:xfrm>
            <a:prstGeom prst="rect">
              <a:avLst/>
            </a:prstGeom>
          </p:spPr>
        </p:pic>
      </p:grpSp>
      <p:grpSp>
        <p:nvGrpSpPr>
          <p:cNvPr id="61" name="Group 60"/>
          <p:cNvGrpSpPr/>
          <p:nvPr/>
        </p:nvGrpSpPr>
        <p:grpSpPr>
          <a:xfrm>
            <a:off x="5473733" y="3648326"/>
            <a:ext cx="4495991" cy="558143"/>
            <a:chOff x="472367" y="5795732"/>
            <a:chExt cx="4495991" cy="558143"/>
          </a:xfrm>
        </p:grpSpPr>
        <p:sp>
          <p:nvSpPr>
            <p:cNvPr id="62" name="Oval 61"/>
            <p:cNvSpPr/>
            <p:nvPr/>
          </p:nvSpPr>
          <p:spPr>
            <a:xfrm>
              <a:off x="532298" y="5813875"/>
              <a:ext cx="540000" cy="540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3" name="Rectangle 62"/>
            <p:cNvSpPr>
              <a:spLocks/>
            </p:cNvSpPr>
            <p:nvPr/>
          </p:nvSpPr>
          <p:spPr>
            <a:xfrm>
              <a:off x="665386" y="5825476"/>
              <a:ext cx="4302972" cy="496800"/>
            </a:xfrm>
            <a:prstGeom prst="rect">
              <a:avLst/>
            </a:prstGeom>
            <a:solidFill>
              <a:schemeClr val="accent2">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square" lIns="216000" tIns="66822" rIns="66822" bIns="66822" rtlCol="0" anchor="ctr" anchorCtr="0">
              <a:noAutofit/>
            </a:bodyPr>
            <a:lstStyle/>
            <a:p>
              <a:pPr marL="361950" defTabSz="848655"/>
              <a:r>
                <a:rPr lang="en-GB" sz="1050" dirty="0" smtClean="0">
                  <a:solidFill>
                    <a:schemeClr val="tx1">
                      <a:lumMod val="100000"/>
                    </a:schemeClr>
                  </a:solidFill>
                  <a:latin typeface="Arial" panose="020B0604020202020204" pitchFamily="34" charset="0"/>
                  <a:cs typeface="Arial" panose="020B0604020202020204" pitchFamily="34" charset="0"/>
                </a:rPr>
                <a:t>Management responses are received within 15 working days and a final report issued within 10 working days</a:t>
              </a:r>
              <a:endParaRPr lang="en-GB" sz="1050" dirty="0">
                <a:solidFill>
                  <a:schemeClr val="tx1">
                    <a:lumMod val="100000"/>
                  </a:schemeClr>
                </a:solidFill>
                <a:latin typeface="Arial" panose="020B0604020202020204" pitchFamily="34" charset="0"/>
                <a:cs typeface="Arial" panose="020B0604020202020204" pitchFamily="34" charset="0"/>
              </a:endParaRPr>
            </a:p>
          </p:txBody>
        </p:sp>
        <p:sp>
          <p:nvSpPr>
            <p:cNvPr id="64" name="Oval 63"/>
            <p:cNvSpPr/>
            <p:nvPr/>
          </p:nvSpPr>
          <p:spPr>
            <a:xfrm>
              <a:off x="472367" y="5795732"/>
              <a:ext cx="540000" cy="540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5" name="Picture 64"/>
            <p:cNvPicPr>
              <a:picLocks noChangeAspect="1"/>
            </p:cNvPicPr>
            <p:nvPr/>
          </p:nvPicPr>
          <p:blipFill>
            <a:blip r:embed="rId12" cstate="print">
              <a:extLst>
                <a:ext uri="{28A0092B-C50C-407E-A947-70E740481C1C}">
                  <a14:useLocalDpi xmlns="" xmlns:a14="http://schemas.microsoft.com/office/drawing/2010/main" val="0"/>
                </a:ext>
              </a:extLst>
            </a:blip>
            <a:stretch>
              <a:fillRect/>
            </a:stretch>
          </p:blipFill>
          <p:spPr>
            <a:xfrm>
              <a:off x="472367" y="5795732"/>
              <a:ext cx="540000" cy="540000"/>
            </a:xfrm>
            <a:prstGeom prst="rect">
              <a:avLst/>
            </a:prstGeom>
          </p:spPr>
        </p:pic>
      </p:grpSp>
      <p:grpSp>
        <p:nvGrpSpPr>
          <p:cNvPr id="66" name="Group 65"/>
          <p:cNvGrpSpPr/>
          <p:nvPr/>
        </p:nvGrpSpPr>
        <p:grpSpPr>
          <a:xfrm>
            <a:off x="5425059" y="4274039"/>
            <a:ext cx="4520328" cy="540591"/>
            <a:chOff x="534873" y="2972804"/>
            <a:chExt cx="4520328" cy="540591"/>
          </a:xfrm>
        </p:grpSpPr>
        <p:sp>
          <p:nvSpPr>
            <p:cNvPr id="67" name="Rectangle 66"/>
            <p:cNvSpPr>
              <a:spLocks/>
            </p:cNvSpPr>
            <p:nvPr/>
          </p:nvSpPr>
          <p:spPr>
            <a:xfrm>
              <a:off x="752229" y="2987607"/>
              <a:ext cx="4302972" cy="496800"/>
            </a:xfrm>
            <a:prstGeom prst="rect">
              <a:avLst/>
            </a:prstGeom>
            <a:solidFill>
              <a:schemeClr val="accent2">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square" lIns="216000" tIns="66822" rIns="66822" bIns="66822" rtlCol="0" anchor="ctr" anchorCtr="0">
              <a:noAutofit/>
            </a:bodyPr>
            <a:lstStyle/>
            <a:p>
              <a:pPr marL="361950" defTabSz="848655">
                <a:lnSpc>
                  <a:spcPct val="120000"/>
                </a:lnSpc>
              </a:pPr>
              <a:r>
                <a:rPr lang="en-GB" sz="1050" dirty="0" smtClean="0">
                  <a:solidFill>
                    <a:schemeClr val="tx1">
                      <a:lumMod val="100000"/>
                    </a:schemeClr>
                  </a:solidFill>
                  <a:latin typeface="Arial" panose="020B0604020202020204" pitchFamily="34" charset="0"/>
                  <a:cs typeface="Arial" panose="020B0604020202020204" pitchFamily="34" charset="0"/>
                </a:rPr>
                <a:t>At least 95% of audit recommendations are agreed with and accepted by management </a:t>
              </a:r>
              <a:endParaRPr lang="en-GB" sz="1050" dirty="0">
                <a:solidFill>
                  <a:schemeClr val="tx1">
                    <a:lumMod val="100000"/>
                  </a:schemeClr>
                </a:solidFill>
                <a:latin typeface="Arial" panose="020B0604020202020204" pitchFamily="34" charset="0"/>
                <a:cs typeface="Arial" panose="020B0604020202020204" pitchFamily="34" charset="0"/>
              </a:endParaRPr>
            </a:p>
          </p:txBody>
        </p:sp>
        <p:sp>
          <p:nvSpPr>
            <p:cNvPr id="68" name="Oval 67"/>
            <p:cNvSpPr/>
            <p:nvPr/>
          </p:nvSpPr>
          <p:spPr>
            <a:xfrm>
              <a:off x="534873" y="2972804"/>
              <a:ext cx="540000" cy="540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9" name="Picture 68"/>
            <p:cNvPicPr>
              <a:picLocks noChangeAspect="1"/>
            </p:cNvPicPr>
            <p:nvPr/>
          </p:nvPicPr>
          <p:blipFill>
            <a:blip r:embed="rId9" cstate="print">
              <a:extLst>
                <a:ext uri="{28A0092B-C50C-407E-A947-70E740481C1C}">
                  <a14:useLocalDpi xmlns="" xmlns:a14="http://schemas.microsoft.com/office/drawing/2010/main" val="0"/>
                </a:ext>
              </a:extLst>
            </a:blip>
            <a:stretch>
              <a:fillRect/>
            </a:stretch>
          </p:blipFill>
          <p:spPr>
            <a:xfrm>
              <a:off x="538163" y="2973395"/>
              <a:ext cx="540000" cy="540000"/>
            </a:xfrm>
            <a:prstGeom prst="rect">
              <a:avLst/>
            </a:prstGeom>
          </p:spPr>
        </p:pic>
      </p:grpSp>
      <p:grpSp>
        <p:nvGrpSpPr>
          <p:cNvPr id="70" name="Group 69"/>
          <p:cNvGrpSpPr/>
          <p:nvPr/>
        </p:nvGrpSpPr>
        <p:grpSpPr>
          <a:xfrm>
            <a:off x="5439721" y="4876703"/>
            <a:ext cx="4505666" cy="540591"/>
            <a:chOff x="549535" y="3709652"/>
            <a:chExt cx="4505666" cy="540591"/>
          </a:xfrm>
        </p:grpSpPr>
        <p:sp>
          <p:nvSpPr>
            <p:cNvPr id="71" name="Rectangle 70"/>
            <p:cNvSpPr>
              <a:spLocks/>
            </p:cNvSpPr>
            <p:nvPr/>
          </p:nvSpPr>
          <p:spPr>
            <a:xfrm>
              <a:off x="752229" y="3727798"/>
              <a:ext cx="4302972" cy="496800"/>
            </a:xfrm>
            <a:prstGeom prst="rect">
              <a:avLst/>
            </a:prstGeom>
            <a:solidFill>
              <a:schemeClr val="accent2">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square" lIns="216000" tIns="66822" rIns="66822" bIns="66822" rtlCol="0" anchor="ctr" anchorCtr="0">
              <a:noAutofit/>
            </a:bodyPr>
            <a:lstStyle/>
            <a:p>
              <a:pPr marL="361950" defTabSz="848655">
                <a:lnSpc>
                  <a:spcPct val="120000"/>
                </a:lnSpc>
              </a:pPr>
              <a:r>
                <a:rPr lang="en-GB" sz="1050" dirty="0" smtClean="0">
                  <a:solidFill>
                    <a:schemeClr val="tx1">
                      <a:lumMod val="100000"/>
                    </a:schemeClr>
                  </a:solidFill>
                  <a:latin typeface="Arial" panose="020B0604020202020204" pitchFamily="34" charset="0"/>
                  <a:cs typeface="Arial" panose="020B0604020202020204" pitchFamily="34" charset="0"/>
                </a:rPr>
                <a:t>All Audit Committee meetings are attended by the Chief Internal Auditor</a:t>
              </a:r>
              <a:endParaRPr lang="en-GB" sz="1050" dirty="0">
                <a:solidFill>
                  <a:schemeClr val="tx1">
                    <a:lumMod val="100000"/>
                  </a:schemeClr>
                </a:solidFill>
                <a:latin typeface="Arial" panose="020B0604020202020204" pitchFamily="34" charset="0"/>
                <a:cs typeface="Arial" panose="020B0604020202020204" pitchFamily="34" charset="0"/>
              </a:endParaRPr>
            </a:p>
          </p:txBody>
        </p:sp>
        <p:sp>
          <p:nvSpPr>
            <p:cNvPr id="72" name="Oval 71"/>
            <p:cNvSpPr/>
            <p:nvPr/>
          </p:nvSpPr>
          <p:spPr>
            <a:xfrm>
              <a:off x="549535" y="3710243"/>
              <a:ext cx="540000" cy="540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3" name="Picture 72"/>
            <p:cNvPicPr>
              <a:picLocks noChangeAspect="1"/>
            </p:cNvPicPr>
            <p:nvPr/>
          </p:nvPicPr>
          <p:blipFill>
            <a:blip r:embed="rId10" cstate="print">
              <a:extLst>
                <a:ext uri="{28A0092B-C50C-407E-A947-70E740481C1C}">
                  <a14:useLocalDpi xmlns="" xmlns:a14="http://schemas.microsoft.com/office/drawing/2010/main" val="0"/>
                </a:ext>
              </a:extLst>
            </a:blip>
            <a:stretch>
              <a:fillRect/>
            </a:stretch>
          </p:blipFill>
          <p:spPr>
            <a:xfrm>
              <a:off x="549535" y="3709652"/>
              <a:ext cx="540000" cy="540000"/>
            </a:xfrm>
            <a:prstGeom prst="rect">
              <a:avLst/>
            </a:prstGeom>
          </p:spPr>
        </p:pic>
      </p:grpSp>
      <p:grpSp>
        <p:nvGrpSpPr>
          <p:cNvPr id="74" name="Group 73"/>
          <p:cNvGrpSpPr/>
          <p:nvPr/>
        </p:nvGrpSpPr>
        <p:grpSpPr>
          <a:xfrm>
            <a:off x="5449396" y="5569647"/>
            <a:ext cx="4505194" cy="541781"/>
            <a:chOff x="534873" y="4458904"/>
            <a:chExt cx="4505194" cy="541781"/>
          </a:xfrm>
        </p:grpSpPr>
        <p:sp>
          <p:nvSpPr>
            <p:cNvPr id="75" name="Rectangle 74"/>
            <p:cNvSpPr>
              <a:spLocks/>
            </p:cNvSpPr>
            <p:nvPr/>
          </p:nvSpPr>
          <p:spPr>
            <a:xfrm>
              <a:off x="737095" y="4480504"/>
              <a:ext cx="4302972" cy="496800"/>
            </a:xfrm>
            <a:prstGeom prst="rect">
              <a:avLst/>
            </a:prstGeom>
            <a:solidFill>
              <a:schemeClr val="accent2">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square" lIns="216000" tIns="66822" rIns="66822" bIns="66822" rtlCol="0" anchor="ctr" anchorCtr="0">
              <a:noAutofit/>
            </a:bodyPr>
            <a:lstStyle/>
            <a:p>
              <a:pPr marL="361950" defTabSz="848655"/>
              <a:r>
                <a:rPr lang="en-GB" sz="1050" dirty="0" smtClean="0">
                  <a:solidFill>
                    <a:schemeClr val="tx1">
                      <a:lumMod val="100000"/>
                    </a:schemeClr>
                  </a:solidFill>
                  <a:latin typeface="Arial" panose="020B0604020202020204" pitchFamily="34" charset="0"/>
                  <a:cs typeface="Arial" panose="020B0604020202020204" pitchFamily="34" charset="0"/>
                </a:rPr>
                <a:t>All internal audit outputs are finalised and submitted to you at least 10 working days before the Audit Committee meeting </a:t>
              </a:r>
              <a:endParaRPr lang="en-GB" sz="1050" dirty="0">
                <a:solidFill>
                  <a:schemeClr val="tx1">
                    <a:lumMod val="100000"/>
                  </a:schemeClr>
                </a:solidFill>
                <a:latin typeface="Arial" panose="020B0604020202020204" pitchFamily="34" charset="0"/>
                <a:cs typeface="Arial" panose="020B0604020202020204" pitchFamily="34" charset="0"/>
              </a:endParaRPr>
            </a:p>
          </p:txBody>
        </p:sp>
        <p:sp>
          <p:nvSpPr>
            <p:cNvPr id="76" name="Oval 75"/>
            <p:cNvSpPr/>
            <p:nvPr/>
          </p:nvSpPr>
          <p:spPr>
            <a:xfrm>
              <a:off x="534873" y="4458904"/>
              <a:ext cx="540000" cy="540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7" name="Picture 76"/>
            <p:cNvPicPr>
              <a:picLocks noChangeAspect="1"/>
            </p:cNvPicPr>
            <p:nvPr/>
          </p:nvPicPr>
          <p:blipFill>
            <a:blip r:embed="rId11" cstate="print">
              <a:extLst>
                <a:ext uri="{28A0092B-C50C-407E-A947-70E740481C1C}">
                  <a14:useLocalDpi xmlns="" xmlns:a14="http://schemas.microsoft.com/office/drawing/2010/main" val="0"/>
                </a:ext>
              </a:extLst>
            </a:blip>
            <a:stretch>
              <a:fillRect/>
            </a:stretch>
          </p:blipFill>
          <p:spPr>
            <a:xfrm>
              <a:off x="534873" y="4460685"/>
              <a:ext cx="540000" cy="540000"/>
            </a:xfrm>
            <a:prstGeom prst="rect">
              <a:avLst/>
            </a:prstGeom>
          </p:spPr>
        </p:pic>
      </p:grpSp>
      <p:sp>
        <p:nvSpPr>
          <p:cNvPr id="36" name="Title 1"/>
          <p:cNvSpPr txBox="1">
            <a:spLocks/>
          </p:cNvSpPr>
          <p:nvPr>
            <p:custDataLst>
              <p:tags r:id="rId6"/>
            </p:custDataLst>
          </p:nvPr>
        </p:nvSpPr>
        <p:spPr>
          <a:xfrm>
            <a:off x="692400" y="692400"/>
            <a:ext cx="9612000" cy="1170000"/>
          </a:xfrm>
          <a:prstGeom prst="rect">
            <a:avLst/>
          </a:prstGeom>
        </p:spPr>
        <p:txBody>
          <a:bodyPr vert="horz" lIns="0" tIns="0" rIns="0" bIns="0" rtlCol="0" anchor="t" anchorCtr="0">
            <a:noAutofit/>
          </a:bodyPr>
          <a:lstStyle>
            <a:lvl1pPr algn="l" defTabSz="1007943" rtl="0" eaLnBrk="1" latinLnBrk="0" hangingPunct="1">
              <a:lnSpc>
                <a:spcPct val="90000"/>
              </a:lnSpc>
              <a:spcBef>
                <a:spcPct val="0"/>
              </a:spcBef>
              <a:buNone/>
              <a:defRPr sz="3600" b="1" kern="1200">
                <a:solidFill>
                  <a:schemeClr val="accent1"/>
                </a:solidFill>
                <a:latin typeface="+mj-lt"/>
                <a:ea typeface="+mj-ea"/>
                <a:cs typeface="+mj-cs"/>
              </a:defRPr>
            </a:lvl1pPr>
          </a:lstStyle>
          <a:p>
            <a:r>
              <a:rPr lang="en-GB" dirty="0" smtClean="0"/>
              <a:t>Monitoring our performance</a:t>
            </a:r>
            <a:endParaRPr lang="en-GB" dirty="0"/>
          </a:p>
        </p:txBody>
      </p:sp>
      <p:grpSp>
        <p:nvGrpSpPr>
          <p:cNvPr id="37" name="Group 36"/>
          <p:cNvGrpSpPr/>
          <p:nvPr/>
        </p:nvGrpSpPr>
        <p:grpSpPr>
          <a:xfrm>
            <a:off x="5489033" y="6268026"/>
            <a:ext cx="4480691" cy="625625"/>
            <a:chOff x="422110" y="7324412"/>
            <a:chExt cx="4480691" cy="625625"/>
          </a:xfrm>
        </p:grpSpPr>
        <p:sp>
          <p:nvSpPr>
            <p:cNvPr id="38" name="Rectangle 37"/>
            <p:cNvSpPr>
              <a:spLocks/>
            </p:cNvSpPr>
            <p:nvPr/>
          </p:nvSpPr>
          <p:spPr>
            <a:xfrm>
              <a:off x="599829" y="7350454"/>
              <a:ext cx="4302972" cy="599583"/>
            </a:xfrm>
            <a:prstGeom prst="rect">
              <a:avLst/>
            </a:prstGeom>
            <a:solidFill>
              <a:schemeClr val="accent2">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square" lIns="216000" tIns="66822" rIns="66822" bIns="66822" rtlCol="0" anchor="ctr" anchorCtr="0">
              <a:noAutofit/>
            </a:bodyPr>
            <a:lstStyle/>
            <a:p>
              <a:pPr marL="361950" defTabSz="848655">
                <a:lnSpc>
                  <a:spcPct val="120000"/>
                </a:lnSpc>
              </a:pPr>
              <a:r>
                <a:rPr lang="en-GB" sz="1050" dirty="0" smtClean="0">
                  <a:solidFill>
                    <a:schemeClr val="tx1">
                      <a:lumMod val="100000"/>
                    </a:schemeClr>
                  </a:solidFill>
                  <a:latin typeface="Arial" panose="020B0604020202020204" pitchFamily="34" charset="0"/>
                  <a:cs typeface="Arial" panose="020B0604020202020204" pitchFamily="34" charset="0"/>
                </a:rPr>
                <a:t>Individual satisfaction from our internal audit review questionnaire is at least 8 out of 10, as is our specific value score </a:t>
              </a:r>
              <a:endParaRPr lang="en-GB" sz="1050" dirty="0">
                <a:solidFill>
                  <a:schemeClr val="tx1">
                    <a:lumMod val="100000"/>
                  </a:schemeClr>
                </a:solidFill>
                <a:latin typeface="Arial" panose="020B0604020202020204" pitchFamily="34" charset="0"/>
                <a:cs typeface="Arial" panose="020B0604020202020204" pitchFamily="34" charset="0"/>
              </a:endParaRPr>
            </a:p>
          </p:txBody>
        </p:sp>
        <p:sp>
          <p:nvSpPr>
            <p:cNvPr id="39" name="Oval 38"/>
            <p:cNvSpPr/>
            <p:nvPr/>
          </p:nvSpPr>
          <p:spPr>
            <a:xfrm>
              <a:off x="431635" y="7324412"/>
              <a:ext cx="540000" cy="540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0" name="Picture 39"/>
            <p:cNvPicPr>
              <a:picLocks noChangeAspect="1"/>
            </p:cNvPicPr>
            <p:nvPr/>
          </p:nvPicPr>
          <p:blipFill>
            <a:blip r:embed="rId9" cstate="print">
              <a:extLst>
                <a:ext uri="{28A0092B-C50C-407E-A947-70E740481C1C}">
                  <a14:useLocalDpi xmlns="" xmlns:a14="http://schemas.microsoft.com/office/drawing/2010/main" val="0"/>
                </a:ext>
              </a:extLst>
            </a:blip>
            <a:stretch>
              <a:fillRect/>
            </a:stretch>
          </p:blipFill>
          <p:spPr>
            <a:xfrm>
              <a:off x="422110" y="7344143"/>
              <a:ext cx="540000" cy="540000"/>
            </a:xfrm>
            <a:prstGeom prst="rect">
              <a:avLst/>
            </a:prstGeom>
          </p:spPr>
        </p:pic>
      </p:grpSp>
    </p:spTree>
    <p:custDataLst>
      <p:tags r:id="rId1"/>
    </p:custDataLst>
    <p:extLst>
      <p:ext uri="{BB962C8B-B14F-4D97-AF65-F5344CB8AC3E}">
        <p14:creationId xmlns="" xmlns:p14="http://schemas.microsoft.com/office/powerpoint/2010/main" val="231754090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 xmlns:a16="http://schemas.microsoft.com/office/drawing/2014/main" id="{FB1FD87B-257D-4360-A286-614E43406251}"/>
              </a:ext>
            </a:extLst>
          </p:cNvPr>
          <p:cNvSpPr txBox="1"/>
          <p:nvPr>
            <p:custDataLst>
              <p:tags r:id="rId2"/>
            </p:custDataLst>
          </p:nvPr>
        </p:nvSpPr>
        <p:spPr>
          <a:xfrm>
            <a:off x="3813175" y="7260955"/>
            <a:ext cx="6338888" cy="92333"/>
          </a:xfrm>
          <a:prstGeom prst="rect">
            <a:avLst/>
          </a:prstGeom>
          <a:noFill/>
        </p:spPr>
        <p:txBody>
          <a:bodyPr wrap="square" lIns="0" tIns="0" rIns="0" bIns="0"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600" b="0" i="0" kern="1200" dirty="0" smtClean="0">
                <a:solidFill>
                  <a:schemeClr val="tx1"/>
                </a:solidFill>
                <a:effectLst/>
                <a:latin typeface="+mn-lt"/>
                <a:ea typeface="+mn-ea"/>
                <a:cs typeface="+mn-cs"/>
              </a:rPr>
              <a:t>GRT107752A</a:t>
            </a:r>
            <a:endParaRPr lang="en-GB" sz="600" dirty="0"/>
          </a:p>
        </p:txBody>
      </p:sp>
    </p:spTree>
    <p:custDataLst>
      <p:tags r:id="rId1"/>
    </p:custDataLst>
    <p:extLst>
      <p:ext uri="{BB962C8B-B14F-4D97-AF65-F5344CB8AC3E}">
        <p14:creationId xmlns="" xmlns:p14="http://schemas.microsoft.com/office/powerpoint/2010/main" val="4172571286"/>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GB" dirty="0" smtClean="0"/>
              <a:t>Executive summary</a:t>
            </a:r>
            <a:endParaRPr lang="en-GB" dirty="0"/>
          </a:p>
        </p:txBody>
      </p:sp>
      <p:sp>
        <p:nvSpPr>
          <p:cNvPr id="5" name="Text Placeholder 4"/>
          <p:cNvSpPr>
            <a:spLocks noGrp="1"/>
          </p:cNvSpPr>
          <p:nvPr>
            <p:ph type="body" sz="quarter" idx="16"/>
          </p:nvPr>
        </p:nvSpPr>
        <p:spPr>
          <a:xfrm>
            <a:off x="539686" y="1765960"/>
            <a:ext cx="9612313" cy="439754"/>
          </a:xfrm>
        </p:spPr>
        <p:txBody>
          <a:bodyPr/>
          <a:lstStyle/>
          <a:p>
            <a:pPr lvl="3"/>
            <a:r>
              <a:rPr lang="en-GB" sz="1200" dirty="0" smtClean="0"/>
              <a:t>We have set out within this report our indicative three year (strategic) internal audit plan for 2018/19 to 2020/21 for Audit Committee discussion and approval.  This is supported by our annual plan for 2018/19, reflecting high level outline scopes and planned timing. </a:t>
            </a:r>
            <a:endParaRPr lang="en-GB" sz="1200" dirty="0"/>
          </a:p>
        </p:txBody>
      </p:sp>
      <p:sp>
        <p:nvSpPr>
          <p:cNvPr id="6" name="Content Placeholder 5"/>
          <p:cNvSpPr>
            <a:spLocks noGrp="1"/>
          </p:cNvSpPr>
          <p:nvPr>
            <p:ph sz="quarter" idx="21"/>
          </p:nvPr>
        </p:nvSpPr>
        <p:spPr>
          <a:xfrm>
            <a:off x="539750" y="2659616"/>
            <a:ext cx="2349988" cy="4315408"/>
          </a:xfrm>
        </p:spPr>
        <p:txBody>
          <a:bodyPr/>
          <a:lstStyle/>
          <a:p>
            <a:pPr lvl="4">
              <a:lnSpc>
                <a:spcPct val="90000"/>
              </a:lnSpc>
              <a:spcAft>
                <a:spcPts val="400"/>
              </a:spcAft>
            </a:pPr>
            <a:r>
              <a:rPr lang="en-GB" sz="1200" dirty="0">
                <a:solidFill>
                  <a:prstClr val="black"/>
                </a:solidFill>
              </a:rPr>
              <a:t>Our internal </a:t>
            </a:r>
            <a:r>
              <a:rPr lang="en-GB" sz="1200" dirty="0" smtClean="0">
                <a:solidFill>
                  <a:prstClr val="black"/>
                </a:solidFill>
              </a:rPr>
              <a:t>audit plan complies with Public Sector Internal Audit Standards (PSIAS) and allows us to provide an annual opinion over your governance, risk and control arrangements.  </a:t>
            </a:r>
          </a:p>
          <a:p>
            <a:pPr lvl="4">
              <a:lnSpc>
                <a:spcPct val="90000"/>
              </a:lnSpc>
              <a:spcAft>
                <a:spcPts val="400"/>
              </a:spcAft>
            </a:pPr>
            <a:r>
              <a:rPr lang="en-GB" sz="1200" dirty="0" smtClean="0">
                <a:solidFill>
                  <a:prstClr val="black"/>
                </a:solidFill>
              </a:rPr>
              <a:t>This plan has been prepared taking into account:</a:t>
            </a:r>
          </a:p>
          <a:p>
            <a:pPr marL="171450" lvl="4" indent="-171450">
              <a:lnSpc>
                <a:spcPct val="90000"/>
              </a:lnSpc>
              <a:spcAft>
                <a:spcPts val="400"/>
              </a:spcAft>
              <a:buFontTx/>
              <a:buChar char="-"/>
            </a:pPr>
            <a:r>
              <a:rPr lang="en-GB" sz="1200" dirty="0" smtClean="0">
                <a:solidFill>
                  <a:prstClr val="black"/>
                </a:solidFill>
              </a:rPr>
              <a:t>Meeting with the Director of Finance, Deputy Director of Finance and the Audit Committee Chair on 29 May 2018</a:t>
            </a:r>
            <a:endParaRPr lang="en-GB" sz="1200" dirty="0">
              <a:solidFill>
                <a:prstClr val="black"/>
              </a:solidFill>
            </a:endParaRPr>
          </a:p>
          <a:p>
            <a:pPr marL="171450" lvl="4" indent="-171450">
              <a:lnSpc>
                <a:spcPct val="90000"/>
              </a:lnSpc>
              <a:spcAft>
                <a:spcPts val="400"/>
              </a:spcAft>
              <a:buFontTx/>
              <a:buChar char="-"/>
            </a:pPr>
            <a:r>
              <a:rPr lang="en-GB" sz="1200" dirty="0" smtClean="0">
                <a:solidFill>
                  <a:prstClr val="black"/>
                </a:solidFill>
              </a:rPr>
              <a:t>Review of your strategic risk register (February 2018)</a:t>
            </a:r>
          </a:p>
          <a:p>
            <a:pPr marL="171450" lvl="4" indent="-171450">
              <a:lnSpc>
                <a:spcPct val="90000"/>
              </a:lnSpc>
              <a:spcAft>
                <a:spcPts val="400"/>
              </a:spcAft>
              <a:buFontTx/>
              <a:buChar char="-"/>
            </a:pPr>
            <a:r>
              <a:rPr lang="en-GB" sz="1200" dirty="0" smtClean="0">
                <a:solidFill>
                  <a:prstClr val="black"/>
                </a:solidFill>
              </a:rPr>
              <a:t>Review of your annual plans</a:t>
            </a:r>
          </a:p>
          <a:p>
            <a:pPr marL="171450" lvl="4" indent="-171450">
              <a:lnSpc>
                <a:spcPct val="90000"/>
              </a:lnSpc>
              <a:spcAft>
                <a:spcPts val="400"/>
              </a:spcAft>
              <a:buFontTx/>
              <a:buChar char="-"/>
            </a:pPr>
            <a:r>
              <a:rPr lang="en-GB" sz="1200" dirty="0" smtClean="0">
                <a:solidFill>
                  <a:prstClr val="black"/>
                </a:solidFill>
              </a:rPr>
              <a:t>Previous Internal Audit Annual Reports summarising work undertaken and findings, including higher risk findings</a:t>
            </a:r>
          </a:p>
          <a:p>
            <a:pPr marL="171450" lvl="4" indent="-171450">
              <a:lnSpc>
                <a:spcPct val="90000"/>
              </a:lnSpc>
              <a:spcAft>
                <a:spcPts val="400"/>
              </a:spcAft>
              <a:buFontTx/>
              <a:buChar char="-"/>
            </a:pPr>
            <a:r>
              <a:rPr lang="en-GB" sz="1200" dirty="0" smtClean="0">
                <a:solidFill>
                  <a:prstClr val="black"/>
                </a:solidFill>
              </a:rPr>
              <a:t>Our wider NHS Knowledge and experience, including horizon scanning </a:t>
            </a:r>
          </a:p>
        </p:txBody>
      </p:sp>
      <p:sp>
        <p:nvSpPr>
          <p:cNvPr id="8" name="Content Placeholder 7"/>
          <p:cNvSpPr>
            <a:spLocks noGrp="1"/>
          </p:cNvSpPr>
          <p:nvPr>
            <p:ph sz="quarter" idx="22"/>
          </p:nvPr>
        </p:nvSpPr>
        <p:spPr>
          <a:xfrm>
            <a:off x="2995871" y="2666543"/>
            <a:ext cx="2241550" cy="3848557"/>
          </a:xfrm>
        </p:spPr>
        <p:txBody>
          <a:bodyPr/>
          <a:lstStyle/>
          <a:p>
            <a:pPr lvl="2">
              <a:lnSpc>
                <a:spcPct val="90000"/>
              </a:lnSpc>
              <a:spcAft>
                <a:spcPts val="400"/>
              </a:spcAft>
            </a:pPr>
            <a:r>
              <a:rPr lang="en-GB" sz="1200" b="0" dirty="0">
                <a:solidFill>
                  <a:prstClr val="black"/>
                </a:solidFill>
              </a:rPr>
              <a:t>We have identified thematic areas which we would wish to cover either every year or on a rotational basis over the 3 year period.  This is indicative only to give the Committee a sense of the planned activity over the 3 years and our assigned priorities.  </a:t>
            </a:r>
          </a:p>
          <a:p>
            <a:pPr lvl="2">
              <a:lnSpc>
                <a:spcPct val="90000"/>
              </a:lnSpc>
              <a:spcAft>
                <a:spcPts val="400"/>
              </a:spcAft>
            </a:pPr>
            <a:r>
              <a:rPr lang="en-GB" sz="1200" b="0" dirty="0" smtClean="0">
                <a:solidFill>
                  <a:prstClr val="black"/>
                </a:solidFill>
              </a:rPr>
              <a:t>In particular:</a:t>
            </a:r>
          </a:p>
          <a:p>
            <a:pPr marL="171450" lvl="2" indent="-171450">
              <a:lnSpc>
                <a:spcPct val="90000"/>
              </a:lnSpc>
              <a:spcAft>
                <a:spcPts val="400"/>
              </a:spcAft>
              <a:buFontTx/>
              <a:buChar char="-"/>
            </a:pPr>
            <a:r>
              <a:rPr lang="en-GB" sz="1200" b="0" dirty="0" smtClean="0">
                <a:solidFill>
                  <a:prstClr val="black"/>
                </a:solidFill>
              </a:rPr>
              <a:t>Capital expansion and expansion of services – centre of excellence (elective centre) </a:t>
            </a:r>
          </a:p>
          <a:p>
            <a:pPr marL="171450" lvl="2" indent="-171450">
              <a:lnSpc>
                <a:spcPct val="90000"/>
              </a:lnSpc>
              <a:spcAft>
                <a:spcPts val="400"/>
              </a:spcAft>
              <a:buFontTx/>
              <a:buChar char="-"/>
            </a:pPr>
            <a:r>
              <a:rPr lang="en-GB" sz="1200" b="0" dirty="0" smtClean="0">
                <a:solidFill>
                  <a:prstClr val="black"/>
                </a:solidFill>
              </a:rPr>
              <a:t>Service reviews to support management in identifying potential inefficiencies and focus on achieving value for money </a:t>
            </a:r>
          </a:p>
          <a:p>
            <a:pPr marL="171450" lvl="2" indent="-171450">
              <a:lnSpc>
                <a:spcPct val="90000"/>
              </a:lnSpc>
              <a:spcAft>
                <a:spcPts val="400"/>
              </a:spcAft>
              <a:buFontTx/>
              <a:buChar char="-"/>
            </a:pPr>
            <a:r>
              <a:rPr lang="en-GB" sz="1200" b="0" dirty="0" smtClean="0">
                <a:solidFill>
                  <a:prstClr val="black"/>
                </a:solidFill>
              </a:rPr>
              <a:t>Coverage of core financial controls over the 3 years</a:t>
            </a:r>
          </a:p>
          <a:p>
            <a:pPr marL="171450" lvl="2" indent="-171450">
              <a:lnSpc>
                <a:spcPct val="90000"/>
              </a:lnSpc>
              <a:spcAft>
                <a:spcPts val="400"/>
              </a:spcAft>
              <a:buFontTx/>
              <a:buChar char="-"/>
            </a:pPr>
            <a:r>
              <a:rPr lang="en-GB" sz="1200" b="0" dirty="0" smtClean="0">
                <a:solidFill>
                  <a:prstClr val="black"/>
                </a:solidFill>
              </a:rPr>
              <a:t>Workforce </a:t>
            </a:r>
          </a:p>
          <a:p>
            <a:pPr marL="171450" lvl="2" indent="-171450">
              <a:lnSpc>
                <a:spcPct val="90000"/>
              </a:lnSpc>
              <a:spcAft>
                <a:spcPts val="400"/>
              </a:spcAft>
              <a:buFontTx/>
              <a:buChar char="-"/>
            </a:pPr>
            <a:r>
              <a:rPr lang="en-GB" sz="1200" b="0" dirty="0" smtClean="0">
                <a:solidFill>
                  <a:prstClr val="black"/>
                </a:solidFill>
              </a:rPr>
              <a:t>Regional partnerships </a:t>
            </a:r>
            <a:endParaRPr lang="en-GB" sz="1200" b="0" dirty="0">
              <a:solidFill>
                <a:prstClr val="black"/>
              </a:solidFill>
            </a:endParaRPr>
          </a:p>
        </p:txBody>
      </p:sp>
      <p:sp>
        <p:nvSpPr>
          <p:cNvPr id="29" name="Content Placeholder 11"/>
          <p:cNvSpPr>
            <a:spLocks noGrp="1"/>
          </p:cNvSpPr>
          <p:nvPr>
            <p:ph sz="quarter" idx="23"/>
            <p:custDataLst>
              <p:tags r:id="rId3"/>
            </p:custDataLst>
          </p:nvPr>
        </p:nvSpPr>
        <p:spPr>
          <a:xfrm>
            <a:off x="5451992" y="2673470"/>
            <a:ext cx="2241550" cy="4301554"/>
          </a:xfrm>
        </p:spPr>
        <p:txBody>
          <a:bodyPr/>
          <a:lstStyle/>
          <a:p>
            <a:pPr lvl="2">
              <a:lnSpc>
                <a:spcPct val="90000"/>
              </a:lnSpc>
              <a:spcAft>
                <a:spcPts val="400"/>
              </a:spcAft>
            </a:pPr>
            <a:r>
              <a:rPr lang="en-NZ" sz="1200" b="0" dirty="0">
                <a:solidFill>
                  <a:prstClr val="black"/>
                </a:solidFill>
              </a:rPr>
              <a:t>Our internal audit work will be  planned and phased to a timetable that works for management and the </a:t>
            </a:r>
            <a:r>
              <a:rPr lang="en-NZ" sz="1200" b="0" dirty="0" smtClean="0">
                <a:solidFill>
                  <a:prstClr val="black"/>
                </a:solidFill>
              </a:rPr>
              <a:t>Audit Committee</a:t>
            </a:r>
            <a:endParaRPr lang="en-NZ" sz="1200" b="0" dirty="0">
              <a:solidFill>
                <a:prstClr val="black"/>
              </a:solidFill>
            </a:endParaRPr>
          </a:p>
          <a:p>
            <a:pPr lvl="4">
              <a:lnSpc>
                <a:spcPct val="90000"/>
              </a:lnSpc>
              <a:spcAft>
                <a:spcPts val="400"/>
              </a:spcAft>
            </a:pPr>
            <a:r>
              <a:rPr lang="en-NZ" sz="1200" spc="-20" dirty="0" smtClean="0"/>
              <a:t>Our work will be delivered by our internal audit specialists.  We use a suitably experienced team to add insight and independent challenge during the review as well as the final report. </a:t>
            </a:r>
            <a:endParaRPr lang="en-NZ" sz="1200" spc="-20" dirty="0"/>
          </a:p>
          <a:p>
            <a:pPr lvl="4">
              <a:lnSpc>
                <a:spcPct val="90000"/>
              </a:lnSpc>
              <a:spcAft>
                <a:spcPts val="400"/>
              </a:spcAft>
            </a:pPr>
            <a:r>
              <a:rPr lang="en-NZ" sz="1200" spc="-20" dirty="0" smtClean="0"/>
              <a:t>We have agreed indicative timings with management for the 2018/19 Internal Audit plan which phases work during the year, and balances our reporting to the committee.  </a:t>
            </a:r>
          </a:p>
          <a:p>
            <a:pPr lvl="4">
              <a:lnSpc>
                <a:spcPct val="90000"/>
              </a:lnSpc>
              <a:spcAft>
                <a:spcPts val="400"/>
              </a:spcAft>
            </a:pPr>
            <a:r>
              <a:rPr lang="en-NZ" sz="1200" spc="-20" dirty="0" smtClean="0"/>
              <a:t>Our service will be monitored through a series of key performance indicators and discussed on a monthly basis with the Director of Finance and quarterly with this Committee.   </a:t>
            </a:r>
            <a:endParaRPr lang="en-GB" sz="1200" spc="-20" dirty="0"/>
          </a:p>
        </p:txBody>
      </p:sp>
      <p:pic>
        <p:nvPicPr>
          <p:cNvPr id="112" name="Picture 45" descr="\\GLUEFACTORY\Factory\Clients\¬HB\Grant Thornton\Library\11. NEW Icons\Orig EMFs\people_purple.emf"/>
          <p:cNvPicPr>
            <a:picLocks noChangeAspect="1" noChangeArrowheads="1"/>
          </p:cNvPicPr>
          <p:nvPr/>
        </p:nvPicPr>
        <p:blipFill>
          <a:blip r:embed="rId10" cstate="print">
            <a:extLst>
              <a:ext uri="{28A0092B-C50C-407E-A947-70E740481C1C}">
                <a14:useLocalDpi xmlns="" xmlns:a14="http://schemas.microsoft.com/office/drawing/2010/main" val="0"/>
              </a:ext>
            </a:extLst>
          </a:blip>
          <a:srcRect/>
          <a:stretch>
            <a:fillRect/>
          </a:stretch>
        </p:blipFill>
        <p:spPr bwMode="auto">
          <a:xfrm>
            <a:off x="544512" y="2162469"/>
            <a:ext cx="367193" cy="367193"/>
          </a:xfrm>
          <a:prstGeom prst="rect">
            <a:avLst/>
          </a:prstGeom>
          <a:noFill/>
          <a:extLst>
            <a:ext uri="{909E8E84-426E-40DD-AFC4-6F175D3DCCD1}">
              <a14:hiddenFill xmlns="" xmlns:a14="http://schemas.microsoft.com/office/drawing/2010/main">
                <a:solidFill>
                  <a:srgbClr val="FFFFFF"/>
                </a:solidFill>
              </a14:hiddenFill>
            </a:ext>
          </a:extLst>
        </p:spPr>
      </p:pic>
      <p:pic>
        <p:nvPicPr>
          <p:cNvPr id="114" name="Picture 35" descr="\\GLUEFACTORY\Factory\Clients\¬HB\Grant Thornton\Library\11. NEW Icons\Orig EMFs\handshake_purple.emf"/>
          <p:cNvPicPr>
            <a:picLocks noChangeAspect="1" noChangeArrowheads="1"/>
          </p:cNvPicPr>
          <p:nvPr/>
        </p:nvPicPr>
        <p:blipFill>
          <a:blip r:embed="rId11" cstate="print">
            <a:extLst>
              <a:ext uri="{28A0092B-C50C-407E-A947-70E740481C1C}">
                <a14:useLocalDpi xmlns="" xmlns:a14="http://schemas.microsoft.com/office/drawing/2010/main" val="0"/>
              </a:ext>
            </a:extLst>
          </a:blip>
          <a:srcRect/>
          <a:stretch>
            <a:fillRect/>
          </a:stretch>
        </p:blipFill>
        <p:spPr bwMode="auto">
          <a:xfrm>
            <a:off x="2994025" y="2162469"/>
            <a:ext cx="367193" cy="367193"/>
          </a:xfrm>
          <a:prstGeom prst="rect">
            <a:avLst/>
          </a:prstGeom>
          <a:noFill/>
          <a:extLst>
            <a:ext uri="{909E8E84-426E-40DD-AFC4-6F175D3DCCD1}">
              <a14:hiddenFill xmlns="" xmlns:a14="http://schemas.microsoft.com/office/drawing/2010/main">
                <a:solidFill>
                  <a:srgbClr val="FFFFFF"/>
                </a:solidFill>
              </a14:hiddenFill>
            </a:ext>
          </a:extLst>
        </p:spPr>
      </p:pic>
      <p:sp>
        <p:nvSpPr>
          <p:cNvPr id="19" name="TextBox 18"/>
          <p:cNvSpPr txBox="1"/>
          <p:nvPr>
            <p:custDataLst>
              <p:tags r:id="rId4"/>
            </p:custDataLst>
          </p:nvPr>
        </p:nvSpPr>
        <p:spPr>
          <a:xfrm>
            <a:off x="907358" y="2321914"/>
            <a:ext cx="1717384" cy="207749"/>
          </a:xfrm>
          <a:prstGeom prst="rect">
            <a:avLst/>
          </a:prstGeom>
          <a:noFill/>
        </p:spPr>
        <p:txBody>
          <a:bodyPr wrap="none" lIns="72000" tIns="0" rIns="0" bIns="0" rtlCol="0">
            <a:spAutoFit/>
          </a:bodyPr>
          <a:lstStyle/>
          <a:p>
            <a:r>
              <a:rPr lang="en-GB" sz="1350" dirty="0" smtClean="0">
                <a:solidFill>
                  <a:schemeClr val="tx2"/>
                </a:solidFill>
              </a:rPr>
              <a:t>Our planning process</a:t>
            </a:r>
            <a:endParaRPr lang="en-GB" sz="1350" b="0" i="0" kern="1200" dirty="0" smtClean="0">
              <a:solidFill>
                <a:schemeClr val="tx2"/>
              </a:solidFill>
              <a:effectLst/>
            </a:endParaRPr>
          </a:p>
        </p:txBody>
      </p:sp>
      <p:sp>
        <p:nvSpPr>
          <p:cNvPr id="21" name="TextBox 20"/>
          <p:cNvSpPr txBox="1"/>
          <p:nvPr>
            <p:custDataLst>
              <p:tags r:id="rId5"/>
            </p:custDataLst>
          </p:nvPr>
        </p:nvSpPr>
        <p:spPr>
          <a:xfrm>
            <a:off x="3350647" y="2321914"/>
            <a:ext cx="870999" cy="207749"/>
          </a:xfrm>
          <a:prstGeom prst="rect">
            <a:avLst/>
          </a:prstGeom>
          <a:noFill/>
        </p:spPr>
        <p:txBody>
          <a:bodyPr wrap="none" lIns="72000" tIns="0" rIns="0" bIns="0" rtlCol="0">
            <a:spAutoFit/>
          </a:bodyPr>
          <a:lstStyle/>
          <a:p>
            <a:r>
              <a:rPr lang="en-GB" sz="1350" dirty="0" smtClean="0">
                <a:solidFill>
                  <a:schemeClr val="tx2"/>
                </a:solidFill>
              </a:rPr>
              <a:t>Coverage </a:t>
            </a:r>
            <a:endParaRPr lang="en-GB" sz="1350" b="0" i="0" kern="1200" dirty="0" smtClean="0">
              <a:solidFill>
                <a:schemeClr val="tx2"/>
              </a:solidFill>
              <a:effectLst/>
            </a:endParaRPr>
          </a:p>
        </p:txBody>
      </p:sp>
      <p:pic>
        <p:nvPicPr>
          <p:cNvPr id="17" name="Picture 42" descr="\\GLUEFACTORY\Factory\Clients\¬HB\Grant Thornton\Library\11. NEW Icons\Orig EMFs\thought_lightning_purple.emf"/>
          <p:cNvPicPr>
            <a:picLocks noChangeAspect="1" noChangeArrowheads="1"/>
          </p:cNvPicPr>
          <p:nvPr/>
        </p:nvPicPr>
        <p:blipFill>
          <a:blip r:embed="rId12" cstate="print">
            <a:extLst>
              <a:ext uri="{28A0092B-C50C-407E-A947-70E740481C1C}">
                <a14:useLocalDpi xmlns="" xmlns:a14="http://schemas.microsoft.com/office/drawing/2010/main" val="0"/>
              </a:ext>
            </a:extLst>
          </a:blip>
          <a:srcRect/>
          <a:stretch>
            <a:fillRect/>
          </a:stretch>
        </p:blipFill>
        <p:spPr bwMode="auto">
          <a:xfrm>
            <a:off x="5451475" y="2162469"/>
            <a:ext cx="367193" cy="367193"/>
          </a:xfrm>
          <a:prstGeom prst="rect">
            <a:avLst/>
          </a:prstGeom>
          <a:noFill/>
          <a:extLst>
            <a:ext uri="{909E8E84-426E-40DD-AFC4-6F175D3DCCD1}">
              <a14:hiddenFill xmlns="" xmlns:a14="http://schemas.microsoft.com/office/drawing/2010/main">
                <a:solidFill>
                  <a:srgbClr val="FFFFFF"/>
                </a:solidFill>
              </a14:hiddenFill>
            </a:ext>
          </a:extLst>
        </p:spPr>
      </p:pic>
      <p:sp>
        <p:nvSpPr>
          <p:cNvPr id="22" name="TextBox 21"/>
          <p:cNvSpPr txBox="1"/>
          <p:nvPr>
            <p:custDataLst>
              <p:tags r:id="rId6"/>
            </p:custDataLst>
          </p:nvPr>
        </p:nvSpPr>
        <p:spPr>
          <a:xfrm>
            <a:off x="5807626" y="2321914"/>
            <a:ext cx="1804011" cy="207749"/>
          </a:xfrm>
          <a:prstGeom prst="rect">
            <a:avLst/>
          </a:prstGeom>
          <a:noFill/>
        </p:spPr>
        <p:txBody>
          <a:bodyPr wrap="none" lIns="72000" tIns="0" rIns="0" bIns="0" rtlCol="0">
            <a:spAutoFit/>
          </a:bodyPr>
          <a:lstStyle/>
          <a:p>
            <a:r>
              <a:rPr lang="en-GB" sz="1350" dirty="0" smtClean="0">
                <a:solidFill>
                  <a:schemeClr val="tx2"/>
                </a:solidFill>
              </a:rPr>
              <a:t>Internal Audit Delivery </a:t>
            </a:r>
            <a:endParaRPr lang="en-GB" sz="1350" b="0" i="0" kern="1200" dirty="0" smtClean="0">
              <a:solidFill>
                <a:schemeClr val="tx2"/>
              </a:solidFill>
              <a:effectLst/>
            </a:endParaRPr>
          </a:p>
        </p:txBody>
      </p:sp>
      <p:grpSp>
        <p:nvGrpSpPr>
          <p:cNvPr id="46" name="Group 45"/>
          <p:cNvGrpSpPr/>
          <p:nvPr/>
        </p:nvGrpSpPr>
        <p:grpSpPr>
          <a:xfrm>
            <a:off x="7967788" y="2321914"/>
            <a:ext cx="2248738" cy="4683230"/>
            <a:chOff x="7900925" y="5463404"/>
            <a:chExt cx="2248738" cy="1451411"/>
          </a:xfrm>
        </p:grpSpPr>
        <p:sp>
          <p:nvSpPr>
            <p:cNvPr id="33" name="Rectangle 32"/>
            <p:cNvSpPr/>
            <p:nvPr/>
          </p:nvSpPr>
          <p:spPr>
            <a:xfrm>
              <a:off x="7900925" y="5463404"/>
              <a:ext cx="2248738" cy="1451411"/>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t">
              <a:noAutofit/>
            </a:bodyPr>
            <a:lstStyle/>
            <a:p>
              <a:pPr>
                <a:lnSpc>
                  <a:spcPct val="90000"/>
                </a:lnSpc>
                <a:spcAft>
                  <a:spcPts val="400"/>
                </a:spcAft>
              </a:pPr>
              <a:r>
                <a:rPr lang="en-GB" sz="1200" b="1" dirty="0" smtClean="0">
                  <a:solidFill>
                    <a:schemeClr val="tx2"/>
                  </a:solidFill>
                </a:rPr>
                <a:t>Benefit to you: </a:t>
              </a:r>
            </a:p>
            <a:p>
              <a:pPr marL="171450" lvl="2" indent="-171450">
                <a:lnSpc>
                  <a:spcPct val="90000"/>
                </a:lnSpc>
                <a:spcAft>
                  <a:spcPts val="400"/>
                </a:spcAft>
                <a:buFont typeface="Arial" panose="020B0604020202020204" pitchFamily="34" charset="0"/>
                <a:buChar char="•"/>
              </a:pPr>
              <a:r>
                <a:rPr lang="en-GB" sz="1200" dirty="0" smtClean="0">
                  <a:solidFill>
                    <a:schemeClr val="tx1">
                      <a:lumMod val="100000"/>
                    </a:schemeClr>
                  </a:solidFill>
                </a:rPr>
                <a:t>Our plan is aligned to your desired outcomes from our internal audit service, including a clear articulation of value. </a:t>
              </a:r>
            </a:p>
            <a:p>
              <a:pPr marL="171450" lvl="2" indent="-171450">
                <a:lnSpc>
                  <a:spcPct val="90000"/>
                </a:lnSpc>
                <a:spcAft>
                  <a:spcPts val="400"/>
                </a:spcAft>
                <a:buFont typeface="Arial" panose="020B0604020202020204" pitchFamily="34" charset="0"/>
                <a:buChar char="•"/>
              </a:pPr>
              <a:r>
                <a:rPr lang="en-GB" sz="1200" dirty="0" smtClean="0">
                  <a:solidFill>
                    <a:schemeClr val="tx1">
                      <a:lumMod val="100000"/>
                    </a:schemeClr>
                  </a:solidFill>
                </a:rPr>
                <a:t>Coverage over your strategic risks and linking internal audit assurance back to your risk management framework – integrated assurance </a:t>
              </a:r>
            </a:p>
            <a:p>
              <a:pPr marL="171450" lvl="2" indent="-171450">
                <a:lnSpc>
                  <a:spcPct val="90000"/>
                </a:lnSpc>
                <a:spcAft>
                  <a:spcPts val="400"/>
                </a:spcAft>
                <a:buFont typeface="Arial" panose="020B0604020202020204" pitchFamily="34" charset="0"/>
                <a:buChar char="•"/>
              </a:pPr>
              <a:r>
                <a:rPr lang="en-GB" sz="1200" dirty="0" smtClean="0">
                  <a:solidFill>
                    <a:schemeClr val="tx1">
                      <a:lumMod val="100000"/>
                    </a:schemeClr>
                  </a:solidFill>
                </a:rPr>
                <a:t>Alignment of suitably experienced staff to each review to add insight and challenge during each review</a:t>
              </a:r>
            </a:p>
            <a:p>
              <a:pPr marL="171450" lvl="2" indent="-171450">
                <a:lnSpc>
                  <a:spcPct val="90000"/>
                </a:lnSpc>
                <a:spcAft>
                  <a:spcPts val="400"/>
                </a:spcAft>
                <a:buFont typeface="Arial" panose="020B0604020202020204" pitchFamily="34" charset="0"/>
                <a:buChar char="•"/>
              </a:pPr>
              <a:r>
                <a:rPr lang="en-GB" sz="1200" dirty="0" smtClean="0">
                  <a:solidFill>
                    <a:schemeClr val="tx1">
                      <a:lumMod val="100000"/>
                    </a:schemeClr>
                  </a:solidFill>
                </a:rPr>
                <a:t> No duplication with other assurance providers and we will work in particular with external audit</a:t>
              </a:r>
            </a:p>
            <a:p>
              <a:pPr marL="171450" lvl="2" indent="-171450">
                <a:lnSpc>
                  <a:spcPct val="90000"/>
                </a:lnSpc>
                <a:spcAft>
                  <a:spcPts val="400"/>
                </a:spcAft>
                <a:buFont typeface="Arial" panose="020B0604020202020204" pitchFamily="34" charset="0"/>
                <a:buChar char="•"/>
              </a:pPr>
              <a:r>
                <a:rPr lang="en-GB" sz="1200" dirty="0" smtClean="0">
                  <a:solidFill>
                    <a:schemeClr val="tx1">
                      <a:lumMod val="100000"/>
                    </a:schemeClr>
                  </a:solidFill>
                </a:rPr>
                <a:t>Aligned to your strategic priorities </a:t>
              </a:r>
            </a:p>
            <a:p>
              <a:pPr marL="171450" lvl="2" indent="-171450">
                <a:lnSpc>
                  <a:spcPct val="90000"/>
                </a:lnSpc>
                <a:spcAft>
                  <a:spcPts val="400"/>
                </a:spcAft>
                <a:buFont typeface="Arial" panose="020B0604020202020204" pitchFamily="34" charset="0"/>
                <a:buChar char="•"/>
              </a:pPr>
              <a:r>
                <a:rPr lang="en-GB" sz="1200" dirty="0" smtClean="0">
                  <a:solidFill>
                    <a:schemeClr val="tx1">
                      <a:lumMod val="100000"/>
                    </a:schemeClr>
                  </a:solidFill>
                </a:rPr>
                <a:t>Ability to bring our insights from our range of NHS Clients</a:t>
              </a:r>
              <a:endParaRPr lang="en-GB" sz="1200" dirty="0">
                <a:solidFill>
                  <a:schemeClr val="tx1">
                    <a:lumMod val="100000"/>
                  </a:schemeClr>
                </a:solidFill>
              </a:endParaRPr>
            </a:p>
          </p:txBody>
        </p:sp>
        <p:pic>
          <p:nvPicPr>
            <p:cNvPr id="44" name="Picture 292"/>
            <p:cNvPicPr>
              <a:picLocks noChangeAspect="1" noChangeArrowheads="1"/>
            </p:cNvPicPr>
            <p:nvPr/>
          </p:nvPicPr>
          <p:blipFill>
            <a:blip r:embed="rId13" cstate="print">
              <a:extLst>
                <a:ext uri="{28A0092B-C50C-407E-A947-70E740481C1C}">
                  <a14:useLocalDpi xmlns="" xmlns:a14="http://schemas.microsoft.com/office/drawing/2010/main" val="0"/>
                </a:ext>
              </a:extLst>
            </a:blip>
            <a:srcRect/>
            <a:stretch>
              <a:fillRect/>
            </a:stretch>
          </p:blipFill>
          <p:spPr bwMode="auto">
            <a:xfrm>
              <a:off x="9673485" y="6732552"/>
              <a:ext cx="476178" cy="18226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sp>
        <p:nvSpPr>
          <p:cNvPr id="3" name="Slide Number Placeholder 2"/>
          <p:cNvSpPr>
            <a:spLocks noGrp="1"/>
          </p:cNvSpPr>
          <p:nvPr>
            <p:ph type="sldNum" sz="quarter" idx="11"/>
            <p:custDataLst>
              <p:tags r:id="rId7"/>
            </p:custDataLst>
          </p:nvPr>
        </p:nvSpPr>
        <p:spPr/>
        <p:txBody>
          <a:bodyPr/>
          <a:lstStyle/>
          <a:p>
            <a:fld id="{37B4438D-29B8-4FC7-9D64-F44FE400D0A9}" type="slidenum">
              <a:rPr lang="en-GB" smtClean="0"/>
              <a:pPr/>
              <a:t>2</a:t>
            </a:fld>
            <a:endParaRPr lang="en-GB" dirty="0"/>
          </a:p>
        </p:txBody>
      </p:sp>
    </p:spTree>
    <p:custDataLst>
      <p:tags r:id="rId1"/>
    </p:custDataLst>
    <p:extLst>
      <p:ext uri="{BB962C8B-B14F-4D97-AF65-F5344CB8AC3E}">
        <p14:creationId xmlns="" xmlns:p14="http://schemas.microsoft.com/office/powerpoint/2010/main" val="1713920247"/>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4"/>
            <p:custDataLst>
              <p:tags r:id="rId2"/>
            </p:custDataLst>
          </p:nvPr>
        </p:nvSpPr>
        <p:spPr>
          <a:xfrm>
            <a:off x="539999" y="2195513"/>
            <a:ext cx="3060000" cy="652462"/>
          </a:xfrm>
        </p:spPr>
        <p:txBody>
          <a:bodyPr/>
          <a:lstStyle/>
          <a:p>
            <a:r>
              <a:rPr lang="en-GB" dirty="0" smtClean="0"/>
              <a:t>In developing National Waiting Times Centre Board’s Internal Audit plan we did the following:  </a:t>
            </a:r>
          </a:p>
        </p:txBody>
      </p:sp>
      <p:sp>
        <p:nvSpPr>
          <p:cNvPr id="9" name="Text Placeholder 8"/>
          <p:cNvSpPr>
            <a:spLocks noGrp="1"/>
          </p:cNvSpPr>
          <p:nvPr>
            <p:ph type="body" sz="quarter" idx="15"/>
            <p:custDataLst>
              <p:tags r:id="rId3"/>
            </p:custDataLst>
          </p:nvPr>
        </p:nvSpPr>
        <p:spPr>
          <a:xfrm>
            <a:off x="3814700" y="2195512"/>
            <a:ext cx="6337300" cy="652469"/>
          </a:xfrm>
        </p:spPr>
        <p:txBody>
          <a:bodyPr/>
          <a:lstStyle/>
          <a:p>
            <a:pPr lvl="4"/>
            <a:r>
              <a:rPr lang="en-NZ" sz="1100" dirty="0" smtClean="0"/>
              <a:t>The internal audit plan is risk driven, pragmatic and sensible, ensuring resources are focused on the right areas. However, developing an internal audit plan is not a science and it needs to balance multiple factors, including the preferences for Senior Management and the Audit Committee, alongside your Culture. As such, our plan is designed collaboratively to meet your unique needs.</a:t>
            </a:r>
            <a:endParaRPr lang="en-GB" sz="1100" dirty="0"/>
          </a:p>
        </p:txBody>
      </p:sp>
      <p:sp>
        <p:nvSpPr>
          <p:cNvPr id="7" name="Title 6"/>
          <p:cNvSpPr>
            <a:spLocks noGrp="1"/>
          </p:cNvSpPr>
          <p:nvPr>
            <p:ph type="title"/>
            <p:custDataLst>
              <p:tags r:id="rId4"/>
            </p:custDataLst>
          </p:nvPr>
        </p:nvSpPr>
        <p:spPr/>
        <p:txBody>
          <a:bodyPr/>
          <a:lstStyle/>
          <a:p>
            <a:r>
              <a:rPr lang="en-GB" dirty="0" smtClean="0"/>
              <a:t>How we developed your internal audit plan </a:t>
            </a:r>
            <a:endParaRPr lang="en-GB" dirty="0"/>
          </a:p>
        </p:txBody>
      </p:sp>
      <p:grpSp>
        <p:nvGrpSpPr>
          <p:cNvPr id="74" name="Group 73"/>
          <p:cNvGrpSpPr/>
          <p:nvPr/>
        </p:nvGrpSpPr>
        <p:grpSpPr>
          <a:xfrm>
            <a:off x="539750" y="3006725"/>
            <a:ext cx="9621838" cy="3171950"/>
            <a:chOff x="538163" y="3383835"/>
            <a:chExt cx="9621838" cy="3171950"/>
          </a:xfrm>
        </p:grpSpPr>
        <p:grpSp>
          <p:nvGrpSpPr>
            <p:cNvPr id="41" name="Group 40"/>
            <p:cNvGrpSpPr/>
            <p:nvPr/>
          </p:nvGrpSpPr>
          <p:grpSpPr>
            <a:xfrm>
              <a:off x="538163" y="3383835"/>
              <a:ext cx="3058140" cy="1064340"/>
              <a:chOff x="538291" y="3269535"/>
              <a:chExt cx="3005550" cy="1064340"/>
            </a:xfrm>
          </p:grpSpPr>
          <p:sp>
            <p:nvSpPr>
              <p:cNvPr id="12" name="TextBox 11"/>
              <p:cNvSpPr txBox="1"/>
              <p:nvPr>
                <p:custDataLst>
                  <p:tags r:id="rId17"/>
                </p:custDataLst>
              </p:nvPr>
            </p:nvSpPr>
            <p:spPr>
              <a:xfrm>
                <a:off x="538292" y="3514130"/>
                <a:ext cx="3005549" cy="819745"/>
              </a:xfrm>
              <a:prstGeom prst="rect">
                <a:avLst/>
              </a:prstGeom>
              <a:solidFill>
                <a:schemeClr val="accent6"/>
              </a:solidFill>
              <a:ln w="3175">
                <a:solidFill>
                  <a:schemeClr val="bg1"/>
                </a:solidFill>
                <a:prstDash val="solid"/>
              </a:ln>
            </p:spPr>
            <p:txBody>
              <a:bodyPr wrap="square" lIns="78095" tIns="78095" rIns="78095" bIns="78095" rtlCol="0" anchor="t" anchorCtr="0">
                <a:noAutofit/>
              </a:bodyPr>
              <a:lstStyle>
                <a:defPPr>
                  <a:defRPr lang="en-US"/>
                </a:defPPr>
                <a:lvl3pPr marL="0" lvl="2" algn="ctr" defTabSz="912949">
                  <a:spcAft>
                    <a:spcPts val="218"/>
                  </a:spcAft>
                  <a:buClr>
                    <a:srgbClr val="7F7F7F"/>
                  </a:buClr>
                  <a:defRPr sz="1200">
                    <a:solidFill>
                      <a:srgbClr val="006D55"/>
                    </a:solidFill>
                    <a:latin typeface="Garamond"/>
                  </a:defRPr>
                </a:lvl3pPr>
              </a:lstStyle>
              <a:p>
                <a:pPr lvl="2" defTabSz="732732">
                  <a:spcAft>
                    <a:spcPts val="600"/>
                  </a:spcAft>
                  <a:buSzPct val="85000"/>
                  <a:defRPr/>
                </a:pPr>
                <a:r>
                  <a:rPr lang="en-GB" sz="1000" dirty="0">
                    <a:solidFill>
                      <a:srgbClr val="262626"/>
                    </a:solidFill>
                    <a:latin typeface="+mn-lt"/>
                  </a:rPr>
                  <a:t>We </a:t>
                </a:r>
                <a:r>
                  <a:rPr lang="en-GB" sz="1000" dirty="0" smtClean="0">
                    <a:solidFill>
                      <a:srgbClr val="262626"/>
                    </a:solidFill>
                    <a:latin typeface="+mn-lt"/>
                  </a:rPr>
                  <a:t>met </a:t>
                </a:r>
                <a:r>
                  <a:rPr lang="en-GB" sz="1000" dirty="0">
                    <a:solidFill>
                      <a:srgbClr val="262626"/>
                    </a:solidFill>
                    <a:latin typeface="+mn-lt"/>
                  </a:rPr>
                  <a:t>with senior management to understand their views on current risks, incorporating their concerns and requests into the plan. We </a:t>
                </a:r>
                <a:r>
                  <a:rPr lang="en-GB" sz="1000" dirty="0" smtClean="0">
                    <a:solidFill>
                      <a:srgbClr val="262626"/>
                    </a:solidFill>
                    <a:latin typeface="+mn-lt"/>
                  </a:rPr>
                  <a:t>also reviewed </a:t>
                </a:r>
                <a:r>
                  <a:rPr lang="en-GB" sz="1000" dirty="0">
                    <a:solidFill>
                      <a:srgbClr val="262626"/>
                    </a:solidFill>
                    <a:latin typeface="+mn-lt"/>
                  </a:rPr>
                  <a:t>your risk </a:t>
                </a:r>
                <a:r>
                  <a:rPr lang="en-GB" sz="1000" dirty="0" smtClean="0">
                    <a:solidFill>
                      <a:srgbClr val="262626"/>
                    </a:solidFill>
                    <a:latin typeface="+mn-lt"/>
                  </a:rPr>
                  <a:t>register</a:t>
                </a:r>
                <a:endParaRPr lang="en-GB" sz="1000" dirty="0">
                  <a:solidFill>
                    <a:srgbClr val="262626"/>
                  </a:solidFill>
                  <a:latin typeface="+mn-lt"/>
                </a:endParaRPr>
              </a:p>
            </p:txBody>
          </p:sp>
          <p:sp>
            <p:nvSpPr>
              <p:cNvPr id="16" name="TextBox 15"/>
              <p:cNvSpPr txBox="1"/>
              <p:nvPr>
                <p:custDataLst>
                  <p:tags r:id="rId18"/>
                </p:custDataLst>
              </p:nvPr>
            </p:nvSpPr>
            <p:spPr>
              <a:xfrm>
                <a:off x="538291" y="3269535"/>
                <a:ext cx="3005549" cy="252000"/>
              </a:xfrm>
              <a:prstGeom prst="rect">
                <a:avLst/>
              </a:prstGeom>
              <a:solidFill>
                <a:schemeClr val="accent1"/>
              </a:solidFill>
              <a:ln w="3175">
                <a:solidFill>
                  <a:schemeClr val="bg1"/>
                </a:solidFill>
                <a:prstDash val="solid"/>
              </a:ln>
            </p:spPr>
            <p:txBody>
              <a:bodyPr wrap="square" lIns="78095" tIns="17961" rIns="78095" bIns="35923" rtlCol="0" anchor="ctr" anchorCtr="0">
                <a:noAutofit/>
              </a:bodyPr>
              <a:lstStyle/>
              <a:p>
                <a:pPr marL="0" lvl="2" algn="ctr" defTabSz="910835">
                  <a:spcAft>
                    <a:spcPts val="218"/>
                  </a:spcAft>
                  <a:buClr>
                    <a:srgbClr val="7F7F7F"/>
                  </a:buClr>
                  <a:defRPr/>
                </a:pPr>
                <a:r>
                  <a:rPr lang="en-GB" sz="900" dirty="0">
                    <a:solidFill>
                      <a:schemeClr val="bg2"/>
                    </a:solidFill>
                  </a:rPr>
                  <a:t>Management risk assessment</a:t>
                </a:r>
              </a:p>
            </p:txBody>
          </p:sp>
        </p:grpSp>
        <p:grpSp>
          <p:nvGrpSpPr>
            <p:cNvPr id="39" name="Group 38"/>
            <p:cNvGrpSpPr/>
            <p:nvPr/>
          </p:nvGrpSpPr>
          <p:grpSpPr>
            <a:xfrm>
              <a:off x="7073420" y="3383835"/>
              <a:ext cx="3086581" cy="1064340"/>
              <a:chOff x="7154452" y="3269535"/>
              <a:chExt cx="3005549" cy="1064340"/>
            </a:xfrm>
          </p:grpSpPr>
          <p:sp>
            <p:nvSpPr>
              <p:cNvPr id="13" name="TextBox 12"/>
              <p:cNvSpPr txBox="1">
                <a:spLocks/>
              </p:cNvSpPr>
              <p:nvPr>
                <p:custDataLst>
                  <p:tags r:id="rId15"/>
                </p:custDataLst>
              </p:nvPr>
            </p:nvSpPr>
            <p:spPr>
              <a:xfrm>
                <a:off x="7154452" y="3514130"/>
                <a:ext cx="3005549" cy="819745"/>
              </a:xfrm>
              <a:prstGeom prst="rect">
                <a:avLst/>
              </a:prstGeom>
              <a:solidFill>
                <a:schemeClr val="accent6"/>
              </a:solidFill>
              <a:ln w="3175">
                <a:solidFill>
                  <a:schemeClr val="bg1"/>
                </a:solidFill>
                <a:prstDash val="solid"/>
              </a:ln>
            </p:spPr>
            <p:txBody>
              <a:bodyPr wrap="square" lIns="78095" tIns="78095" rIns="78095" bIns="78095" rtlCol="0" anchor="t" anchorCtr="0">
                <a:noAutofit/>
              </a:bodyPr>
              <a:lstStyle>
                <a:defPPr>
                  <a:defRPr lang="en-US"/>
                </a:defPPr>
                <a:lvl3pPr marL="0" lvl="2" algn="ctr" defTabSz="912949">
                  <a:spcAft>
                    <a:spcPts val="218"/>
                  </a:spcAft>
                  <a:buClr>
                    <a:srgbClr val="7F7F7F"/>
                  </a:buClr>
                  <a:defRPr sz="1200">
                    <a:solidFill>
                      <a:srgbClr val="7AB800"/>
                    </a:solidFill>
                    <a:latin typeface="Garamond"/>
                  </a:defRPr>
                </a:lvl3pPr>
              </a:lstStyle>
              <a:p>
                <a:pPr lvl="2" defTabSz="732732">
                  <a:spcAft>
                    <a:spcPts val="600"/>
                  </a:spcAft>
                  <a:buSzPct val="85000"/>
                  <a:defRPr/>
                </a:pPr>
                <a:r>
                  <a:rPr lang="en-GB" sz="1000" dirty="0">
                    <a:solidFill>
                      <a:srgbClr val="262626"/>
                    </a:solidFill>
                    <a:latin typeface="+mn-lt"/>
                  </a:rPr>
                  <a:t>To avoid duplication, we work with other assurance providers </a:t>
                </a:r>
                <a:r>
                  <a:rPr lang="en-GB" sz="1000" dirty="0" smtClean="0">
                    <a:solidFill>
                      <a:srgbClr val="262626"/>
                    </a:solidFill>
                    <a:latin typeface="+mn-lt"/>
                  </a:rPr>
                  <a:t>(e.g. external audit) to </a:t>
                </a:r>
                <a:r>
                  <a:rPr lang="en-GB" sz="1000" dirty="0">
                    <a:solidFill>
                      <a:srgbClr val="262626"/>
                    </a:solidFill>
                    <a:latin typeface="+mn-lt"/>
                  </a:rPr>
                  <a:t>ensure our respective audit plans are complementary. </a:t>
                </a:r>
              </a:p>
            </p:txBody>
          </p:sp>
          <p:sp>
            <p:nvSpPr>
              <p:cNvPr id="17" name="TextBox 16"/>
              <p:cNvSpPr txBox="1"/>
              <p:nvPr>
                <p:custDataLst>
                  <p:tags r:id="rId16"/>
                </p:custDataLst>
              </p:nvPr>
            </p:nvSpPr>
            <p:spPr>
              <a:xfrm>
                <a:off x="7154452" y="3269535"/>
                <a:ext cx="3005549" cy="252000"/>
              </a:xfrm>
              <a:prstGeom prst="rect">
                <a:avLst/>
              </a:prstGeom>
              <a:solidFill>
                <a:schemeClr val="accent1"/>
              </a:solidFill>
              <a:ln w="3175">
                <a:solidFill>
                  <a:schemeClr val="bg1"/>
                </a:solidFill>
                <a:prstDash val="solid"/>
              </a:ln>
            </p:spPr>
            <p:txBody>
              <a:bodyPr wrap="square" lIns="78095" tIns="17961" rIns="78095" bIns="35923" rtlCol="0" anchor="ctr" anchorCtr="0">
                <a:noAutofit/>
              </a:bodyPr>
              <a:lstStyle/>
              <a:p>
                <a:pPr marL="0" lvl="2" algn="ctr" defTabSz="910835">
                  <a:spcAft>
                    <a:spcPts val="218"/>
                  </a:spcAft>
                  <a:buClr>
                    <a:srgbClr val="7F7F7F"/>
                  </a:buClr>
                  <a:defRPr/>
                </a:pPr>
                <a:r>
                  <a:rPr lang="en-GB" sz="900" dirty="0">
                    <a:solidFill>
                      <a:schemeClr val="bg2"/>
                    </a:solidFill>
                  </a:rPr>
                  <a:t>Other assurance providers </a:t>
                </a:r>
              </a:p>
            </p:txBody>
          </p:sp>
        </p:grpSp>
        <p:grpSp>
          <p:nvGrpSpPr>
            <p:cNvPr id="40" name="Group 39"/>
            <p:cNvGrpSpPr/>
            <p:nvPr/>
          </p:nvGrpSpPr>
          <p:grpSpPr>
            <a:xfrm>
              <a:off x="3819395" y="3383835"/>
              <a:ext cx="3059372" cy="1159845"/>
              <a:chOff x="3850045" y="3269535"/>
              <a:chExt cx="3005549" cy="1159845"/>
            </a:xfrm>
          </p:grpSpPr>
          <p:sp>
            <p:nvSpPr>
              <p:cNvPr id="11" name="TextBox 10"/>
              <p:cNvSpPr txBox="1">
                <a:spLocks/>
              </p:cNvSpPr>
              <p:nvPr>
                <p:custDataLst>
                  <p:tags r:id="rId13"/>
                </p:custDataLst>
              </p:nvPr>
            </p:nvSpPr>
            <p:spPr>
              <a:xfrm>
                <a:off x="3850045" y="3514130"/>
                <a:ext cx="3005549" cy="915250"/>
              </a:xfrm>
              <a:prstGeom prst="rect">
                <a:avLst/>
              </a:prstGeom>
              <a:solidFill>
                <a:schemeClr val="accent6"/>
              </a:solidFill>
              <a:ln w="3175">
                <a:solidFill>
                  <a:schemeClr val="bg1"/>
                </a:solidFill>
                <a:prstDash val="solid"/>
              </a:ln>
            </p:spPr>
            <p:txBody>
              <a:bodyPr wrap="square" lIns="78095" tIns="78095" rIns="78095" bIns="78095" rtlCol="0" anchor="t" anchorCtr="0">
                <a:noAutofit/>
              </a:bodyPr>
              <a:lstStyle>
                <a:defPPr>
                  <a:defRPr lang="en-US"/>
                </a:defPPr>
                <a:lvl3pPr marL="0" lvl="2" algn="ctr" defTabSz="912949">
                  <a:spcAft>
                    <a:spcPts val="218"/>
                  </a:spcAft>
                  <a:buClr>
                    <a:srgbClr val="7F7F7F"/>
                  </a:buClr>
                  <a:defRPr sz="1200">
                    <a:solidFill>
                      <a:srgbClr val="4F2D7F"/>
                    </a:solidFill>
                    <a:latin typeface="Garamond"/>
                  </a:defRPr>
                </a:lvl3pPr>
              </a:lstStyle>
              <a:p>
                <a:pPr lvl="2" defTabSz="732732">
                  <a:spcAft>
                    <a:spcPts val="600"/>
                  </a:spcAft>
                  <a:buSzPct val="85000"/>
                  <a:defRPr/>
                </a:pPr>
                <a:r>
                  <a:rPr lang="en-GB" sz="1000" dirty="0">
                    <a:solidFill>
                      <a:srgbClr val="262626"/>
                    </a:solidFill>
                    <a:latin typeface="+mn-lt"/>
                  </a:rPr>
                  <a:t>The organisational structure of </a:t>
                </a:r>
                <a:r>
                  <a:rPr lang="en-GB" sz="1000" dirty="0" smtClean="0">
                    <a:solidFill>
                      <a:srgbClr val="262626"/>
                    </a:solidFill>
                    <a:latin typeface="+mn-lt"/>
                  </a:rPr>
                  <a:t>an organisation </a:t>
                </a:r>
                <a:r>
                  <a:rPr lang="en-GB" sz="1000" dirty="0">
                    <a:solidFill>
                      <a:srgbClr val="262626"/>
                    </a:solidFill>
                    <a:latin typeface="+mn-lt"/>
                  </a:rPr>
                  <a:t>drives the audit universe at the most basic level. While structure is important it is equally important to align ourselves </a:t>
                </a:r>
                <a:r>
                  <a:rPr lang="en-GB" sz="1000" dirty="0" smtClean="0">
                    <a:solidFill>
                      <a:srgbClr val="262626"/>
                    </a:solidFill>
                    <a:latin typeface="+mn-lt"/>
                  </a:rPr>
                  <a:t>to</a:t>
                </a:r>
                <a:br>
                  <a:rPr lang="en-GB" sz="1000" dirty="0" smtClean="0">
                    <a:solidFill>
                      <a:srgbClr val="262626"/>
                    </a:solidFill>
                    <a:latin typeface="+mn-lt"/>
                  </a:rPr>
                </a:br>
                <a:r>
                  <a:rPr lang="en-GB" sz="1000" dirty="0" smtClean="0">
                    <a:solidFill>
                      <a:srgbClr val="262626"/>
                    </a:solidFill>
                    <a:latin typeface="+mn-lt"/>
                  </a:rPr>
                  <a:t>your culture</a:t>
                </a:r>
                <a:endParaRPr lang="en-GB" sz="1000" dirty="0">
                  <a:solidFill>
                    <a:srgbClr val="262626"/>
                  </a:solidFill>
                  <a:latin typeface="+mn-lt"/>
                </a:endParaRPr>
              </a:p>
            </p:txBody>
          </p:sp>
          <p:sp>
            <p:nvSpPr>
              <p:cNvPr id="18" name="TextBox 17"/>
              <p:cNvSpPr txBox="1"/>
              <p:nvPr>
                <p:custDataLst>
                  <p:tags r:id="rId14"/>
                </p:custDataLst>
              </p:nvPr>
            </p:nvSpPr>
            <p:spPr>
              <a:xfrm>
                <a:off x="3850045" y="3269535"/>
                <a:ext cx="3005549" cy="252000"/>
              </a:xfrm>
              <a:prstGeom prst="rect">
                <a:avLst/>
              </a:prstGeom>
              <a:solidFill>
                <a:schemeClr val="accent1"/>
              </a:solidFill>
              <a:ln w="3175">
                <a:solidFill>
                  <a:schemeClr val="bg1"/>
                </a:solidFill>
                <a:prstDash val="solid"/>
              </a:ln>
            </p:spPr>
            <p:txBody>
              <a:bodyPr wrap="square" lIns="78095" tIns="17961" rIns="78095" bIns="35923" rtlCol="0" anchor="ctr" anchorCtr="0">
                <a:noAutofit/>
              </a:bodyPr>
              <a:lstStyle/>
              <a:p>
                <a:pPr marL="0" lvl="2" algn="ctr" defTabSz="910835">
                  <a:spcAft>
                    <a:spcPts val="218"/>
                  </a:spcAft>
                  <a:buClr>
                    <a:srgbClr val="7F7F7F"/>
                  </a:buClr>
                  <a:defRPr/>
                </a:pPr>
                <a:r>
                  <a:rPr lang="en-GB" sz="900" dirty="0">
                    <a:solidFill>
                      <a:schemeClr val="bg2"/>
                    </a:solidFill>
                  </a:rPr>
                  <a:t>Organisational structure</a:t>
                </a:r>
              </a:p>
            </p:txBody>
          </p:sp>
        </p:grpSp>
        <p:sp>
          <p:nvSpPr>
            <p:cNvPr id="21" name="TextBox 20"/>
            <p:cNvSpPr txBox="1"/>
            <p:nvPr>
              <p:custDataLst>
                <p:tags r:id="rId6"/>
              </p:custDataLst>
            </p:nvPr>
          </p:nvSpPr>
          <p:spPr>
            <a:xfrm>
              <a:off x="3964775" y="4954079"/>
              <a:ext cx="2768612" cy="602605"/>
            </a:xfrm>
            <a:prstGeom prst="rect">
              <a:avLst/>
            </a:prstGeom>
            <a:solidFill>
              <a:schemeClr val="accent3"/>
            </a:solidFill>
            <a:ln w="3175">
              <a:noFill/>
              <a:prstDash val="sysDot"/>
            </a:ln>
          </p:spPr>
          <p:txBody>
            <a:bodyPr wrap="square" lIns="78079" tIns="78079" rIns="78079" bIns="78079" rtlCol="0" anchor="ctr" anchorCtr="0">
              <a:noAutofit/>
            </a:bodyPr>
            <a:lstStyle/>
            <a:p>
              <a:pPr marL="0" lvl="2" algn="ctr" defTabSz="732732">
                <a:buClr>
                  <a:srgbClr val="7F7F7F"/>
                </a:buClr>
                <a:buSzPct val="85000"/>
                <a:defRPr/>
              </a:pPr>
              <a:r>
                <a:rPr lang="en-GB" sz="1350" dirty="0">
                  <a:solidFill>
                    <a:schemeClr val="bg2"/>
                  </a:solidFill>
                </a:rPr>
                <a:t>Risk assessment of </a:t>
              </a:r>
            </a:p>
            <a:p>
              <a:pPr marL="0" lvl="2" algn="ctr" defTabSz="732732">
                <a:buClr>
                  <a:srgbClr val="7F7F7F"/>
                </a:buClr>
                <a:buSzPct val="85000"/>
                <a:defRPr/>
              </a:pPr>
              <a:r>
                <a:rPr lang="en-GB" sz="1350" dirty="0">
                  <a:solidFill>
                    <a:schemeClr val="bg2"/>
                  </a:solidFill>
                </a:rPr>
                <a:t>internal audit universe </a:t>
              </a:r>
            </a:p>
          </p:txBody>
        </p:sp>
        <p:sp>
          <p:nvSpPr>
            <p:cNvPr id="28" name="TextBox 27"/>
            <p:cNvSpPr txBox="1"/>
            <p:nvPr>
              <p:custDataLst>
                <p:tags r:id="rId7"/>
              </p:custDataLst>
            </p:nvPr>
          </p:nvSpPr>
          <p:spPr>
            <a:xfrm>
              <a:off x="538163" y="5849075"/>
              <a:ext cx="9621837" cy="327600"/>
            </a:xfrm>
            <a:prstGeom prst="rect">
              <a:avLst/>
            </a:prstGeom>
            <a:noFill/>
            <a:ln w="3175">
              <a:solidFill>
                <a:schemeClr val="accent3"/>
              </a:solidFill>
              <a:prstDash val="sysDot"/>
            </a:ln>
          </p:spPr>
          <p:txBody>
            <a:bodyPr wrap="square" lIns="78079" tIns="35846" rIns="78079" bIns="35846" rtlCol="0" anchor="ctr" anchorCtr="0">
              <a:noAutofit/>
            </a:bodyPr>
            <a:lstStyle/>
            <a:p>
              <a:pPr marL="0" lvl="2" algn="ctr" defTabSz="732732">
                <a:spcAft>
                  <a:spcPts val="218"/>
                </a:spcAft>
                <a:buClr>
                  <a:srgbClr val="7F7F7F"/>
                </a:buClr>
                <a:defRPr/>
              </a:pPr>
              <a:r>
                <a:rPr lang="en-GB" sz="1000" b="1" dirty="0">
                  <a:solidFill>
                    <a:schemeClr val="accent3"/>
                  </a:solidFill>
                </a:rPr>
                <a:t>Prioritisation of audits in accordance with risk assessment and </a:t>
              </a:r>
              <a:r>
                <a:rPr lang="en-GB" sz="1000" b="1" dirty="0" smtClean="0">
                  <a:solidFill>
                    <a:schemeClr val="accent3"/>
                  </a:solidFill>
                </a:rPr>
                <a:t>budget</a:t>
              </a:r>
              <a:endParaRPr lang="en-GB" sz="1000" b="1" dirty="0">
                <a:solidFill>
                  <a:schemeClr val="accent3"/>
                </a:solidFill>
              </a:endParaRPr>
            </a:p>
          </p:txBody>
        </p:sp>
        <p:sp>
          <p:nvSpPr>
            <p:cNvPr id="29" name="TextBox 28"/>
            <p:cNvSpPr txBox="1"/>
            <p:nvPr>
              <p:custDataLst>
                <p:tags r:id="rId8"/>
              </p:custDataLst>
            </p:nvPr>
          </p:nvSpPr>
          <p:spPr>
            <a:xfrm>
              <a:off x="538163" y="6230015"/>
              <a:ext cx="9621837" cy="325770"/>
            </a:xfrm>
            <a:prstGeom prst="rect">
              <a:avLst/>
            </a:prstGeom>
            <a:solidFill>
              <a:schemeClr val="accent4"/>
            </a:solidFill>
            <a:ln w="3175">
              <a:noFill/>
              <a:prstDash val="sysDot"/>
            </a:ln>
          </p:spPr>
          <p:txBody>
            <a:bodyPr wrap="square" lIns="78079" tIns="0" rIns="78079" bIns="0" rtlCol="0" anchor="ctr" anchorCtr="0">
              <a:noAutofit/>
            </a:bodyPr>
            <a:lstStyle/>
            <a:p>
              <a:pPr marL="0" lvl="2" algn="ctr" defTabSz="910835">
                <a:spcAft>
                  <a:spcPts val="218"/>
                </a:spcAft>
                <a:buClr>
                  <a:srgbClr val="7F7F7F"/>
                </a:buClr>
                <a:defRPr/>
              </a:pPr>
              <a:r>
                <a:rPr lang="en-GB" sz="1350" dirty="0">
                  <a:solidFill>
                    <a:prstClr val="white"/>
                  </a:solidFill>
                </a:rPr>
                <a:t>Internal audit plan </a:t>
              </a:r>
            </a:p>
          </p:txBody>
        </p:sp>
        <p:grpSp>
          <p:nvGrpSpPr>
            <p:cNvPr id="63" name="Group 62"/>
            <p:cNvGrpSpPr/>
            <p:nvPr/>
          </p:nvGrpSpPr>
          <p:grpSpPr>
            <a:xfrm>
              <a:off x="538163" y="4604398"/>
              <a:ext cx="3049348" cy="1135347"/>
              <a:chOff x="538440" y="4604398"/>
              <a:chExt cx="2996909" cy="1135347"/>
            </a:xfrm>
          </p:grpSpPr>
          <p:sp>
            <p:nvSpPr>
              <p:cNvPr id="30" name="TextBox 29"/>
              <p:cNvSpPr txBox="1"/>
              <p:nvPr>
                <p:custDataLst>
                  <p:tags r:id="rId11"/>
                </p:custDataLst>
              </p:nvPr>
            </p:nvSpPr>
            <p:spPr>
              <a:xfrm>
                <a:off x="538440" y="4844980"/>
                <a:ext cx="2996909" cy="894765"/>
              </a:xfrm>
              <a:prstGeom prst="rect">
                <a:avLst/>
              </a:prstGeom>
              <a:solidFill>
                <a:schemeClr val="accent6"/>
              </a:solidFill>
              <a:ln w="3175">
                <a:solidFill>
                  <a:schemeClr val="bg1"/>
                </a:solidFill>
                <a:prstDash val="solid"/>
              </a:ln>
            </p:spPr>
            <p:txBody>
              <a:bodyPr wrap="square" lIns="78079" tIns="78079" rIns="78079" bIns="78079" rtlCol="0" anchor="t" anchorCtr="0">
                <a:noAutofit/>
              </a:bodyPr>
              <a:lstStyle>
                <a:defPPr>
                  <a:defRPr lang="en-US"/>
                </a:defPPr>
                <a:lvl3pPr marL="0" lvl="2" algn="ctr" defTabSz="912949">
                  <a:spcAft>
                    <a:spcPts val="218"/>
                  </a:spcAft>
                  <a:buClr>
                    <a:srgbClr val="7F7F7F"/>
                  </a:buClr>
                  <a:defRPr sz="1200">
                    <a:solidFill>
                      <a:schemeClr val="accent3"/>
                    </a:solidFill>
                    <a:latin typeface="Garamond"/>
                  </a:defRPr>
                </a:lvl3pPr>
              </a:lstStyle>
              <a:p>
                <a:pPr lvl="2" defTabSz="732732">
                  <a:spcAft>
                    <a:spcPts val="600"/>
                  </a:spcAft>
                  <a:buSzPct val="85000"/>
                  <a:defRPr/>
                </a:pPr>
                <a:r>
                  <a:rPr lang="en-GB" sz="1000" dirty="0" smtClean="0">
                    <a:solidFill>
                      <a:srgbClr val="262626"/>
                    </a:solidFill>
                    <a:latin typeface="+mn-lt"/>
                  </a:rPr>
                  <a:t>We consider the external factors that impact on National Waiting Times Centre Board including: expansion and approval of business cases and timing of operational delivery; referrals from NHS Boards; Priority of funding; Brexit.  </a:t>
                </a:r>
                <a:endParaRPr lang="en-GB" sz="1000" dirty="0">
                  <a:solidFill>
                    <a:srgbClr val="262626"/>
                  </a:solidFill>
                  <a:latin typeface="+mn-lt"/>
                </a:endParaRPr>
              </a:p>
            </p:txBody>
          </p:sp>
          <p:sp>
            <p:nvSpPr>
              <p:cNvPr id="15" name="TextBox 14"/>
              <p:cNvSpPr txBox="1"/>
              <p:nvPr>
                <p:custDataLst>
                  <p:tags r:id="rId12"/>
                </p:custDataLst>
              </p:nvPr>
            </p:nvSpPr>
            <p:spPr>
              <a:xfrm>
                <a:off x="538440" y="4604398"/>
                <a:ext cx="2996909" cy="252000"/>
              </a:xfrm>
              <a:prstGeom prst="rect">
                <a:avLst/>
              </a:prstGeom>
              <a:solidFill>
                <a:schemeClr val="accent1"/>
              </a:solidFill>
              <a:ln w="3175">
                <a:solidFill>
                  <a:schemeClr val="bg1"/>
                </a:solidFill>
                <a:prstDash val="solid"/>
              </a:ln>
            </p:spPr>
            <p:txBody>
              <a:bodyPr wrap="square" lIns="78079" tIns="17957" rIns="78079" bIns="35916" rtlCol="0" anchor="ctr" anchorCtr="0">
                <a:noAutofit/>
              </a:bodyPr>
              <a:lstStyle/>
              <a:p>
                <a:pPr marL="0" lvl="2" algn="ctr" defTabSz="910835">
                  <a:spcAft>
                    <a:spcPts val="218"/>
                  </a:spcAft>
                  <a:buClr>
                    <a:srgbClr val="7F7F7F"/>
                  </a:buClr>
                  <a:defRPr/>
                </a:pPr>
                <a:r>
                  <a:rPr lang="en-GB" sz="900" dirty="0">
                    <a:solidFill>
                      <a:schemeClr val="bg2"/>
                    </a:solidFill>
                  </a:rPr>
                  <a:t>External factors </a:t>
                </a:r>
              </a:p>
            </p:txBody>
          </p:sp>
        </p:grpSp>
        <p:grpSp>
          <p:nvGrpSpPr>
            <p:cNvPr id="34" name="Group 33"/>
            <p:cNvGrpSpPr/>
            <p:nvPr/>
          </p:nvGrpSpPr>
          <p:grpSpPr>
            <a:xfrm>
              <a:off x="7097713" y="4613846"/>
              <a:ext cx="3062287" cy="1072559"/>
              <a:chOff x="7178107" y="4499546"/>
              <a:chExt cx="2981893" cy="1072559"/>
            </a:xfrm>
          </p:grpSpPr>
          <p:sp>
            <p:nvSpPr>
              <p:cNvPr id="14" name="TextBox 13"/>
              <p:cNvSpPr txBox="1">
                <a:spLocks/>
              </p:cNvSpPr>
              <p:nvPr>
                <p:custDataLst>
                  <p:tags r:id="rId9"/>
                </p:custDataLst>
              </p:nvPr>
            </p:nvSpPr>
            <p:spPr>
              <a:xfrm>
                <a:off x="7178107" y="4730680"/>
                <a:ext cx="2981892" cy="841425"/>
              </a:xfrm>
              <a:prstGeom prst="rect">
                <a:avLst/>
              </a:prstGeom>
              <a:solidFill>
                <a:schemeClr val="accent6"/>
              </a:solidFill>
              <a:ln w="3175">
                <a:solidFill>
                  <a:schemeClr val="bg1"/>
                </a:solidFill>
                <a:prstDash val="solid"/>
              </a:ln>
            </p:spPr>
            <p:txBody>
              <a:bodyPr wrap="square" lIns="78079" tIns="78079" rIns="78079" bIns="78079" rtlCol="0" anchor="t" anchorCtr="0">
                <a:noAutofit/>
              </a:bodyPr>
              <a:lstStyle>
                <a:defPPr>
                  <a:defRPr lang="en-US"/>
                </a:defPPr>
                <a:lvl3pPr marL="0" lvl="2" algn="ctr" defTabSz="912949">
                  <a:spcAft>
                    <a:spcPts val="218"/>
                  </a:spcAft>
                  <a:buClr>
                    <a:srgbClr val="7F7F7F"/>
                  </a:buClr>
                  <a:defRPr sz="1200">
                    <a:solidFill>
                      <a:srgbClr val="FECB00">
                        <a:lumMod val="75000"/>
                      </a:srgbClr>
                    </a:solidFill>
                    <a:latin typeface="Garamond"/>
                  </a:defRPr>
                </a:lvl3pPr>
              </a:lstStyle>
              <a:p>
                <a:pPr lvl="2" defTabSz="732732">
                  <a:spcAft>
                    <a:spcPts val="600"/>
                  </a:spcAft>
                  <a:buSzPct val="85000"/>
                  <a:defRPr/>
                </a:pPr>
                <a:r>
                  <a:rPr lang="en-GB" sz="1000" dirty="0" smtClean="0">
                    <a:solidFill>
                      <a:srgbClr val="262626"/>
                    </a:solidFill>
                    <a:latin typeface="+mn-lt"/>
                  </a:rPr>
                  <a:t>The NHS in Scotland as a sector has inherent risks including: Workforce planning; models of care for an aging population with changing health needs; longer term financial sustainability, redesign and investment</a:t>
                </a:r>
                <a:endParaRPr lang="en-GB" sz="1000" dirty="0">
                  <a:solidFill>
                    <a:srgbClr val="262626"/>
                  </a:solidFill>
                  <a:latin typeface="+mn-lt"/>
                </a:endParaRPr>
              </a:p>
            </p:txBody>
          </p:sp>
          <p:sp>
            <p:nvSpPr>
              <p:cNvPr id="19" name="TextBox 18"/>
              <p:cNvSpPr txBox="1"/>
              <p:nvPr>
                <p:custDataLst>
                  <p:tags r:id="rId10"/>
                </p:custDataLst>
              </p:nvPr>
            </p:nvSpPr>
            <p:spPr>
              <a:xfrm>
                <a:off x="7178108" y="4499546"/>
                <a:ext cx="2981892" cy="252000"/>
              </a:xfrm>
              <a:prstGeom prst="rect">
                <a:avLst/>
              </a:prstGeom>
              <a:solidFill>
                <a:schemeClr val="accent1"/>
              </a:solidFill>
              <a:ln w="3175">
                <a:solidFill>
                  <a:schemeClr val="bg1"/>
                </a:solidFill>
                <a:prstDash val="solid"/>
              </a:ln>
            </p:spPr>
            <p:txBody>
              <a:bodyPr wrap="square" lIns="78079" tIns="17957" rIns="78079" bIns="35916" rtlCol="0" anchor="ctr" anchorCtr="0">
                <a:noAutofit/>
              </a:bodyPr>
              <a:lstStyle/>
              <a:p>
                <a:pPr marL="0" lvl="2" algn="ctr" defTabSz="910835">
                  <a:spcAft>
                    <a:spcPts val="218"/>
                  </a:spcAft>
                  <a:buClr>
                    <a:srgbClr val="7F7F7F"/>
                  </a:buClr>
                  <a:defRPr/>
                </a:pPr>
                <a:r>
                  <a:rPr lang="en-GB" sz="900" dirty="0">
                    <a:solidFill>
                      <a:schemeClr val="bg2"/>
                    </a:solidFill>
                  </a:rPr>
                  <a:t>Sector risks </a:t>
                </a:r>
              </a:p>
            </p:txBody>
          </p:sp>
        </p:grpSp>
        <p:cxnSp>
          <p:nvCxnSpPr>
            <p:cNvPr id="42" name="Straight Arrow Connector 41"/>
            <p:cNvCxnSpPr>
              <a:stCxn id="11" idx="2"/>
              <a:endCxn id="21" idx="0"/>
            </p:cNvCxnSpPr>
            <p:nvPr/>
          </p:nvCxnSpPr>
          <p:spPr>
            <a:xfrm>
              <a:off x="5349081" y="4543680"/>
              <a:ext cx="0" cy="410399"/>
            </a:xfrm>
            <a:prstGeom prst="straightConnector1">
              <a:avLst/>
            </a:prstGeom>
            <a:ln w="6350">
              <a:solidFill>
                <a:schemeClr val="accent5"/>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a:stCxn id="12" idx="2"/>
              <a:endCxn id="21" idx="0"/>
            </p:cNvCxnSpPr>
            <p:nvPr/>
          </p:nvCxnSpPr>
          <p:spPr>
            <a:xfrm rot="16200000" flipH="1">
              <a:off x="3455205" y="3060203"/>
              <a:ext cx="505904" cy="3281847"/>
            </a:xfrm>
            <a:prstGeom prst="bentConnector3">
              <a:avLst>
                <a:gd name="adj1" fmla="val 19876"/>
              </a:avLst>
            </a:prstGeom>
            <a:ln w="6350">
              <a:solidFill>
                <a:schemeClr val="accent5"/>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cxnSp>
          <p:nvCxnSpPr>
            <p:cNvPr id="50" name="Straight Arrow Connector 46"/>
            <p:cNvCxnSpPr>
              <a:stCxn id="13" idx="2"/>
              <a:endCxn id="21" idx="0"/>
            </p:cNvCxnSpPr>
            <p:nvPr/>
          </p:nvCxnSpPr>
          <p:spPr>
            <a:xfrm rot="5400000">
              <a:off x="6729944" y="3067312"/>
              <a:ext cx="505904" cy="3267630"/>
            </a:xfrm>
            <a:prstGeom prst="bentConnector3">
              <a:avLst>
                <a:gd name="adj1" fmla="val 19876"/>
              </a:avLst>
            </a:prstGeom>
            <a:ln w="6350">
              <a:solidFill>
                <a:schemeClr val="accent5"/>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a:stCxn id="30" idx="3"/>
              <a:endCxn id="21" idx="1"/>
            </p:cNvCxnSpPr>
            <p:nvPr/>
          </p:nvCxnSpPr>
          <p:spPr>
            <a:xfrm flipV="1">
              <a:off x="3587511" y="5255382"/>
              <a:ext cx="377264" cy="36981"/>
            </a:xfrm>
            <a:prstGeom prst="straightConnector1">
              <a:avLst/>
            </a:prstGeom>
            <a:ln w="6350">
              <a:solidFill>
                <a:schemeClr val="accent5"/>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a:stCxn id="14" idx="1"/>
              <a:endCxn id="21" idx="3"/>
            </p:cNvCxnSpPr>
            <p:nvPr/>
          </p:nvCxnSpPr>
          <p:spPr>
            <a:xfrm flipH="1" flipV="1">
              <a:off x="6733387" y="5255382"/>
              <a:ext cx="364326" cy="10311"/>
            </a:xfrm>
            <a:prstGeom prst="straightConnector1">
              <a:avLst/>
            </a:prstGeom>
            <a:ln w="6350">
              <a:solidFill>
                <a:schemeClr val="accent5"/>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cxnSp>
          <p:nvCxnSpPr>
            <p:cNvPr id="64" name="Straight Arrow Connector 63"/>
            <p:cNvCxnSpPr>
              <a:stCxn id="21" idx="2"/>
              <a:endCxn id="28" idx="0"/>
            </p:cNvCxnSpPr>
            <p:nvPr/>
          </p:nvCxnSpPr>
          <p:spPr>
            <a:xfrm>
              <a:off x="5349081" y="5556684"/>
              <a:ext cx="1" cy="292391"/>
            </a:xfrm>
            <a:prstGeom prst="straightConnector1">
              <a:avLst/>
            </a:prstGeom>
            <a:ln w="6350">
              <a:solidFill>
                <a:schemeClr val="accent3"/>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grpSp>
      <p:sp>
        <p:nvSpPr>
          <p:cNvPr id="31" name="Text Placeholder 7"/>
          <p:cNvSpPr txBox="1">
            <a:spLocks/>
          </p:cNvSpPr>
          <p:nvPr>
            <p:custDataLst>
              <p:tags r:id="rId5"/>
            </p:custDataLst>
          </p:nvPr>
        </p:nvSpPr>
        <p:spPr>
          <a:xfrm>
            <a:off x="609600" y="6345577"/>
            <a:ext cx="9551988" cy="401435"/>
          </a:xfrm>
          <a:prstGeom prst="rect">
            <a:avLst/>
          </a:prstGeom>
        </p:spPr>
        <p:txBody>
          <a:bodyPr vert="horz" lIns="0" tIns="0" rIns="0" bIns="0" rtlCol="0" anchor="b">
            <a:noAutofit/>
          </a:bodyPr>
          <a:lstStyle>
            <a:lvl1pPr marL="0" indent="0" algn="l" defTabSz="1007943" rtl="0" eaLnBrk="1" latinLnBrk="0" hangingPunct="1">
              <a:lnSpc>
                <a:spcPct val="100000"/>
              </a:lnSpc>
              <a:spcBef>
                <a:spcPts val="0"/>
              </a:spcBef>
              <a:spcAft>
                <a:spcPts val="600"/>
              </a:spcAft>
              <a:buFont typeface="Arial" panose="020B0604020202020204" pitchFamily="34" charset="0"/>
              <a:buNone/>
              <a:defRPr sz="1350" kern="1200">
                <a:solidFill>
                  <a:schemeClr val="tx2"/>
                </a:solidFill>
                <a:latin typeface="+mn-lt"/>
                <a:ea typeface="+mn-ea"/>
                <a:cs typeface="+mn-cs"/>
              </a:defRPr>
            </a:lvl1pPr>
            <a:lvl2pPr marL="0" indent="0" algn="l" defTabSz="1007943" rtl="0" eaLnBrk="1" latinLnBrk="0" hangingPunct="1">
              <a:lnSpc>
                <a:spcPct val="100000"/>
              </a:lnSpc>
              <a:spcBef>
                <a:spcPts val="0"/>
              </a:spcBef>
              <a:spcAft>
                <a:spcPts val="600"/>
              </a:spcAft>
              <a:buFont typeface="Arial" panose="020B0604020202020204" pitchFamily="34" charset="0"/>
              <a:buNone/>
              <a:defRPr sz="1800" b="0" kern="1200">
                <a:solidFill>
                  <a:schemeClr val="tx2"/>
                </a:solidFill>
                <a:latin typeface="+mn-lt"/>
                <a:ea typeface="+mn-ea"/>
                <a:cs typeface="+mn-cs"/>
              </a:defRPr>
            </a:lvl2pPr>
            <a:lvl3pPr marL="0" indent="0" algn="l" defTabSz="1007943" rtl="0" eaLnBrk="1" latinLnBrk="0" hangingPunct="1">
              <a:lnSpc>
                <a:spcPct val="100000"/>
              </a:lnSpc>
              <a:spcBef>
                <a:spcPts val="0"/>
              </a:spcBef>
              <a:spcAft>
                <a:spcPts val="600"/>
              </a:spcAft>
              <a:buFont typeface="Arial" panose="020B0604020202020204" pitchFamily="34" charset="0"/>
              <a:buNone/>
              <a:defRPr sz="900" b="1" kern="1200">
                <a:solidFill>
                  <a:schemeClr val="accent3"/>
                </a:solidFill>
                <a:latin typeface="+mn-lt"/>
                <a:ea typeface="+mn-ea"/>
                <a:cs typeface="+mn-cs"/>
              </a:defRPr>
            </a:lvl3pPr>
            <a:lvl4pPr marL="0" indent="0" algn="l" defTabSz="1007943" rtl="0" eaLnBrk="1" latinLnBrk="0" hangingPunct="1">
              <a:lnSpc>
                <a:spcPct val="100000"/>
              </a:lnSpc>
              <a:spcBef>
                <a:spcPts val="0"/>
              </a:spcBef>
              <a:spcAft>
                <a:spcPts val="600"/>
              </a:spcAft>
              <a:buFont typeface="Arial" panose="020B0604020202020204" pitchFamily="34" charset="0"/>
              <a:buNone/>
              <a:defRPr sz="900" kern="1200">
                <a:solidFill>
                  <a:schemeClr val="accent3"/>
                </a:solidFill>
                <a:latin typeface="+mn-lt"/>
                <a:ea typeface="+mn-ea"/>
                <a:cs typeface="+mn-cs"/>
              </a:defRPr>
            </a:lvl4pPr>
            <a:lvl5pPr marL="0" indent="0" algn="l" defTabSz="1007943" rtl="0" eaLnBrk="1" latinLnBrk="0" hangingPunct="1">
              <a:lnSpc>
                <a:spcPct val="100000"/>
              </a:lnSpc>
              <a:spcBef>
                <a:spcPts val="0"/>
              </a:spcBef>
              <a:spcAft>
                <a:spcPts val="600"/>
              </a:spcAft>
              <a:buFont typeface="Arial" panose="020B0604020202020204" pitchFamily="34" charset="0"/>
              <a:buNone/>
              <a:defRPr sz="900" kern="1200">
                <a:solidFill>
                  <a:schemeClr val="tx1"/>
                </a:solidFill>
                <a:latin typeface="+mn-lt"/>
                <a:ea typeface="+mn-ea"/>
                <a:cs typeface="+mn-cs"/>
              </a:defRPr>
            </a:lvl5pPr>
            <a:lvl6pPr marL="180000" indent="-180000" algn="l" defTabSz="1007943" rtl="0" eaLnBrk="1" latinLnBrk="0" hangingPunct="1">
              <a:lnSpc>
                <a:spcPct val="100000"/>
              </a:lnSpc>
              <a:spcBef>
                <a:spcPts val="0"/>
              </a:spcBef>
              <a:spcAft>
                <a:spcPts val="600"/>
              </a:spcAft>
              <a:buFont typeface="Arial" panose="020B0604020202020204" pitchFamily="34" charset="0"/>
              <a:buChar char="•"/>
              <a:defRPr sz="900" kern="1200">
                <a:solidFill>
                  <a:schemeClr val="tx1"/>
                </a:solidFill>
                <a:latin typeface="+mn-lt"/>
                <a:ea typeface="+mn-ea"/>
                <a:cs typeface="+mn-cs"/>
              </a:defRPr>
            </a:lvl6pPr>
            <a:lvl7pPr marL="360000" indent="-180000" algn="l" defTabSz="1007943" rtl="0" eaLnBrk="1" latinLnBrk="0" hangingPunct="1">
              <a:lnSpc>
                <a:spcPct val="100000"/>
              </a:lnSpc>
              <a:spcBef>
                <a:spcPts val="0"/>
              </a:spcBef>
              <a:spcAft>
                <a:spcPts val="600"/>
              </a:spcAft>
              <a:buFont typeface="Arial" panose="020B0604020202020204" pitchFamily="34" charset="0"/>
              <a:buChar char="–"/>
              <a:defRPr sz="900" kern="1200">
                <a:solidFill>
                  <a:schemeClr val="tx1"/>
                </a:solidFill>
                <a:latin typeface="+mn-lt"/>
                <a:ea typeface="+mn-ea"/>
                <a:cs typeface="+mn-cs"/>
              </a:defRPr>
            </a:lvl7pPr>
            <a:lvl8pPr marL="180000" indent="-180000" algn="l" defTabSz="1007943" rtl="0" eaLnBrk="1" latinLnBrk="0" hangingPunct="1">
              <a:lnSpc>
                <a:spcPct val="100000"/>
              </a:lnSpc>
              <a:spcBef>
                <a:spcPts val="0"/>
              </a:spcBef>
              <a:spcAft>
                <a:spcPts val="600"/>
              </a:spcAft>
              <a:buFont typeface="+mj-lt"/>
              <a:buAutoNum type="arabicPeriod"/>
              <a:defRPr sz="900" kern="1200">
                <a:solidFill>
                  <a:schemeClr val="tx1"/>
                </a:solidFill>
                <a:latin typeface="+mn-lt"/>
                <a:ea typeface="+mn-ea"/>
                <a:cs typeface="+mn-cs"/>
              </a:defRPr>
            </a:lvl8pPr>
            <a:lvl9pPr marL="360000" indent="-180000" algn="l" defTabSz="1007943" rtl="0" eaLnBrk="1" latinLnBrk="0" hangingPunct="1">
              <a:lnSpc>
                <a:spcPct val="100000"/>
              </a:lnSpc>
              <a:spcBef>
                <a:spcPts val="0"/>
              </a:spcBef>
              <a:spcAft>
                <a:spcPts val="600"/>
              </a:spcAft>
              <a:buFont typeface="+mj-lt"/>
              <a:buAutoNum type="alphaLcPeriod"/>
              <a:defRPr sz="900" kern="1200">
                <a:solidFill>
                  <a:schemeClr val="tx1"/>
                </a:solidFill>
                <a:latin typeface="+mn-lt"/>
                <a:ea typeface="+mn-ea"/>
                <a:cs typeface="+mn-cs"/>
              </a:defRPr>
            </a:lvl9pPr>
          </a:lstStyle>
          <a:p>
            <a:r>
              <a:rPr lang="en-GB" sz="1100" dirty="0">
                <a:solidFill>
                  <a:schemeClr val="tx1"/>
                </a:solidFill>
              </a:rPr>
              <a:t>Recognising the timeframe we met with the Director of Finance, Deputy Director of Finance and Audit Committee Chair.  Over the next quarter we will meet with the Senior Management team to start building our relationship with you and wider understanding of the organisation</a:t>
            </a:r>
            <a:r>
              <a:rPr lang="en-GB" sz="1100" dirty="0" smtClean="0">
                <a:solidFill>
                  <a:schemeClr val="tx1"/>
                </a:solidFill>
              </a:rPr>
              <a:t>.  This will support us in scoping the individual reviews outlined in our plan, alongside understanding your culture and areas of risk.  </a:t>
            </a:r>
            <a:endParaRPr lang="en-GB" sz="1100" dirty="0">
              <a:solidFill>
                <a:schemeClr val="tx1"/>
              </a:solidFill>
            </a:endParaRPr>
          </a:p>
        </p:txBody>
      </p:sp>
      <p:sp>
        <p:nvSpPr>
          <p:cNvPr id="3" name="Slide Number Placeholder 2"/>
          <p:cNvSpPr>
            <a:spLocks noGrp="1"/>
          </p:cNvSpPr>
          <p:nvPr>
            <p:ph type="sldNum" sz="quarter" idx="11"/>
          </p:nvPr>
        </p:nvSpPr>
        <p:spPr/>
        <p:txBody>
          <a:bodyPr/>
          <a:lstStyle/>
          <a:p>
            <a:fld id="{37B4438D-29B8-4FC7-9D64-F44FE400D0A9}" type="slidenum">
              <a:rPr lang="en-GB" smtClean="0"/>
              <a:pPr/>
              <a:t>3</a:t>
            </a:fld>
            <a:endParaRPr lang="en-GB" dirty="0"/>
          </a:p>
        </p:txBody>
      </p:sp>
    </p:spTree>
    <p:custDataLst>
      <p:tags r:id="rId1"/>
    </p:custDataLst>
    <p:extLst>
      <p:ext uri="{BB962C8B-B14F-4D97-AF65-F5344CB8AC3E}">
        <p14:creationId xmlns="" xmlns:p14="http://schemas.microsoft.com/office/powerpoint/2010/main" val="2214250906"/>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Content Placeholder 1"/>
          <p:cNvSpPr>
            <a:spLocks noGrp="1"/>
          </p:cNvSpPr>
          <p:nvPr>
            <p:ph type="body" sz="quarter" idx="12"/>
            <p:custDataLst>
              <p:tags r:id="rId2"/>
            </p:custDataLst>
          </p:nvPr>
        </p:nvSpPr>
        <p:spPr>
          <a:xfrm>
            <a:off x="557999" y="560833"/>
            <a:ext cx="9612000" cy="664388"/>
          </a:xfrm>
        </p:spPr>
        <p:txBody>
          <a:bodyPr/>
          <a:lstStyle/>
          <a:p>
            <a:r>
              <a:rPr lang="en-GB" dirty="0" smtClean="0"/>
              <a:t>A key source in the preparation of your internal audit plan is your strategic risk register and the overall risk framework you have in place to capture, evaluate and mitigate risks.  For our internal audit service to be effective and add value we align with your risk culture. </a:t>
            </a:r>
          </a:p>
          <a:p>
            <a:endParaRPr lang="en-GB" dirty="0"/>
          </a:p>
        </p:txBody>
      </p:sp>
      <p:sp>
        <p:nvSpPr>
          <p:cNvPr id="39" name="Slide Number Placeholder 2"/>
          <p:cNvSpPr>
            <a:spLocks noGrp="1"/>
          </p:cNvSpPr>
          <p:nvPr>
            <p:ph type="sldNum" sz="quarter" idx="11"/>
            <p:custDataLst>
              <p:tags r:id="rId3"/>
            </p:custDataLst>
          </p:nvPr>
        </p:nvSpPr>
        <p:spPr>
          <a:xfrm>
            <a:off x="9918701" y="7128000"/>
            <a:ext cx="233298" cy="93600"/>
          </a:xfrm>
        </p:spPr>
        <p:txBody>
          <a:bodyPr/>
          <a:lstStyle/>
          <a:p>
            <a:fld id="{37B4438D-29B8-4FC7-9D64-F44FE400D0A9}" type="slidenum">
              <a:rPr lang="en-GB" smtClean="0"/>
              <a:pPr/>
              <a:t>4</a:t>
            </a:fld>
            <a:endParaRPr lang="en-GB" dirty="0"/>
          </a:p>
        </p:txBody>
      </p:sp>
      <p:pic>
        <p:nvPicPr>
          <p:cNvPr id="2" name="Picture 1"/>
          <p:cNvPicPr>
            <a:picLocks noChangeAspect="1"/>
          </p:cNvPicPr>
          <p:nvPr/>
        </p:nvPicPr>
        <p:blipFill>
          <a:blip r:embed="rId7" cstate="print">
            <a:extLst>
              <a:ext uri="{28A0092B-C50C-407E-A947-70E740481C1C}">
                <a14:useLocalDpi xmlns="" xmlns:a14="http://schemas.microsoft.com/office/drawing/2010/main" val="0"/>
              </a:ext>
            </a:extLst>
          </a:blip>
          <a:stretch>
            <a:fillRect/>
          </a:stretch>
        </p:blipFill>
        <p:spPr>
          <a:xfrm>
            <a:off x="579110" y="5473349"/>
            <a:ext cx="486000" cy="486000"/>
          </a:xfrm>
          <a:prstGeom prst="rect">
            <a:avLst/>
          </a:prstGeom>
        </p:spPr>
      </p:pic>
      <p:pic>
        <p:nvPicPr>
          <p:cNvPr id="6" name="Picture 5"/>
          <p:cNvPicPr>
            <a:picLocks noChangeAspect="1"/>
          </p:cNvPicPr>
          <p:nvPr/>
        </p:nvPicPr>
        <p:blipFill>
          <a:blip r:embed="rId8" cstate="print">
            <a:extLst>
              <a:ext uri="{28A0092B-C50C-407E-A947-70E740481C1C}">
                <a14:useLocalDpi xmlns="" xmlns:a14="http://schemas.microsoft.com/office/drawing/2010/main" val="0"/>
              </a:ext>
            </a:extLst>
          </a:blip>
          <a:stretch>
            <a:fillRect/>
          </a:stretch>
        </p:blipFill>
        <p:spPr>
          <a:xfrm>
            <a:off x="595235" y="3108356"/>
            <a:ext cx="486000" cy="486000"/>
          </a:xfrm>
          <a:prstGeom prst="rect">
            <a:avLst/>
          </a:prstGeom>
        </p:spPr>
      </p:pic>
      <p:pic>
        <p:nvPicPr>
          <p:cNvPr id="3" name="Picture 2"/>
          <p:cNvPicPr>
            <a:picLocks noChangeAspect="1"/>
          </p:cNvPicPr>
          <p:nvPr/>
        </p:nvPicPr>
        <p:blipFill>
          <a:blip r:embed="rId9" cstate="print">
            <a:extLst>
              <a:ext uri="{28A0092B-C50C-407E-A947-70E740481C1C}">
                <a14:useLocalDpi xmlns="" xmlns:a14="http://schemas.microsoft.com/office/drawing/2010/main" val="0"/>
              </a:ext>
            </a:extLst>
          </a:blip>
          <a:stretch>
            <a:fillRect/>
          </a:stretch>
        </p:blipFill>
        <p:spPr>
          <a:xfrm>
            <a:off x="595235" y="4523654"/>
            <a:ext cx="486000" cy="486000"/>
          </a:xfrm>
          <a:prstGeom prst="rect">
            <a:avLst/>
          </a:prstGeom>
        </p:spPr>
      </p:pic>
      <p:sp>
        <p:nvSpPr>
          <p:cNvPr id="18" name="Rectangle 17"/>
          <p:cNvSpPr/>
          <p:nvPr/>
        </p:nvSpPr>
        <p:spPr>
          <a:xfrm>
            <a:off x="557999" y="1375561"/>
            <a:ext cx="3071813" cy="4086143"/>
          </a:xfrm>
          <a:prstGeom prst="rect">
            <a:avLst/>
          </a:prstGeom>
          <a:solidFill>
            <a:schemeClr val="accent6"/>
          </a:solidFill>
        </p:spPr>
        <p:txBody>
          <a:bodyPr wrap="square" lIns="54000" tIns="54000" rIns="54000" bIns="54000">
            <a:noAutofit/>
          </a:bodyPr>
          <a:lstStyle/>
          <a:p>
            <a:pPr>
              <a:lnSpc>
                <a:spcPct val="90000"/>
              </a:lnSpc>
              <a:spcAft>
                <a:spcPts val="300"/>
              </a:spcAft>
            </a:pPr>
            <a:r>
              <a:rPr lang="en-NZ" sz="1200" b="1" dirty="0" smtClean="0">
                <a:solidFill>
                  <a:schemeClr val="tx2"/>
                </a:solidFill>
              </a:rPr>
              <a:t>Risk Appetite </a:t>
            </a:r>
            <a:endParaRPr lang="en-NZ" sz="1200" b="1" dirty="0">
              <a:solidFill>
                <a:schemeClr val="tx2"/>
              </a:solidFill>
            </a:endParaRPr>
          </a:p>
          <a:p>
            <a:pPr>
              <a:spcBef>
                <a:spcPts val="600"/>
              </a:spcBef>
            </a:pPr>
            <a:r>
              <a:rPr lang="en-GB" sz="1200" dirty="0" smtClean="0">
                <a:solidFill>
                  <a:schemeClr val="tx2"/>
                </a:solidFill>
              </a:rPr>
              <a:t>We work closely with you to understand what your risk appetite is and how it is applied on a day to day basis to the Board’s operational arrangements and decision making.  </a:t>
            </a:r>
          </a:p>
          <a:p>
            <a:pPr>
              <a:spcBef>
                <a:spcPts val="600"/>
              </a:spcBef>
            </a:pPr>
            <a:r>
              <a:rPr lang="en-GB" sz="1200" dirty="0" smtClean="0">
                <a:solidFill>
                  <a:schemeClr val="tx2"/>
                </a:solidFill>
              </a:rPr>
              <a:t>By having this understanding we will ensure that all our internal audit recommendations are aligned to this appetite.  For example, there is no value in us recommending the addition of controls where you have already accepted an element of risk within that area.</a:t>
            </a:r>
          </a:p>
          <a:p>
            <a:pPr>
              <a:spcBef>
                <a:spcPts val="600"/>
              </a:spcBef>
            </a:pPr>
            <a:r>
              <a:rPr lang="en-NZ" sz="1200" dirty="0">
                <a:solidFill>
                  <a:schemeClr val="tx2"/>
                </a:solidFill>
              </a:rPr>
              <a:t>Equally as internal auditors we can </a:t>
            </a:r>
            <a:r>
              <a:rPr lang="en-NZ" sz="1200" dirty="0" smtClean="0">
                <a:solidFill>
                  <a:schemeClr val="tx2"/>
                </a:solidFill>
              </a:rPr>
              <a:t>help you identify controls that are beyond your appetite and therefore unnecessary or ineffective freeing up resource for other areas (people/time/money)</a:t>
            </a:r>
            <a:endParaRPr lang="en-GB" sz="1200" dirty="0">
              <a:solidFill>
                <a:schemeClr val="tx2"/>
              </a:solidFill>
            </a:endParaRPr>
          </a:p>
        </p:txBody>
      </p:sp>
      <p:sp>
        <p:nvSpPr>
          <p:cNvPr id="21" name="Rectangle 20"/>
          <p:cNvSpPr/>
          <p:nvPr/>
        </p:nvSpPr>
        <p:spPr>
          <a:xfrm>
            <a:off x="3809575" y="1375560"/>
            <a:ext cx="2961584" cy="4097782"/>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t">
            <a:noAutofit/>
          </a:bodyPr>
          <a:lstStyle/>
          <a:p>
            <a:pPr>
              <a:lnSpc>
                <a:spcPct val="90000"/>
              </a:lnSpc>
              <a:spcAft>
                <a:spcPts val="400"/>
              </a:spcAft>
            </a:pPr>
            <a:r>
              <a:rPr lang="en-GB" sz="1200" b="1" dirty="0" smtClean="0">
                <a:solidFill>
                  <a:schemeClr val="tx2"/>
                </a:solidFill>
              </a:rPr>
              <a:t>Integrated Risk Management and Internal Audit Assurance </a:t>
            </a:r>
            <a:endParaRPr lang="en-GB" sz="1200" dirty="0">
              <a:solidFill>
                <a:schemeClr val="tx2"/>
              </a:solidFill>
            </a:endParaRPr>
          </a:p>
        </p:txBody>
      </p:sp>
      <p:sp>
        <p:nvSpPr>
          <p:cNvPr id="5" name="Rectangle 4"/>
          <p:cNvSpPr/>
          <p:nvPr/>
        </p:nvSpPr>
        <p:spPr>
          <a:xfrm>
            <a:off x="3750795" y="1793426"/>
            <a:ext cx="2899381" cy="3046988"/>
          </a:xfrm>
          <a:prstGeom prst="rect">
            <a:avLst/>
          </a:prstGeom>
        </p:spPr>
        <p:txBody>
          <a:bodyPr wrap="square">
            <a:spAutoFit/>
          </a:bodyPr>
          <a:lstStyle/>
          <a:p>
            <a:r>
              <a:rPr lang="en-GB" sz="1200" dirty="0" smtClean="0">
                <a:solidFill>
                  <a:schemeClr val="tx2"/>
                </a:solidFill>
              </a:rPr>
              <a:t>It is important that your internal audit service is aligned and integrated with your risk management framework.  Our work will directly inform your controls reliance and target risk per the risk framework.  </a:t>
            </a:r>
          </a:p>
          <a:p>
            <a:endParaRPr lang="en-GB" sz="1200" dirty="0">
              <a:solidFill>
                <a:schemeClr val="tx2"/>
              </a:solidFill>
            </a:endParaRPr>
          </a:p>
          <a:p>
            <a:r>
              <a:rPr lang="en-GB" sz="1200" dirty="0" smtClean="0">
                <a:solidFill>
                  <a:schemeClr val="tx2"/>
                </a:solidFill>
              </a:rPr>
              <a:t>Helping you re-think/re-score the risk register so your risks are continually refreshed and informed by our work.  </a:t>
            </a:r>
          </a:p>
          <a:p>
            <a:endParaRPr lang="en-GB" sz="1200" dirty="0">
              <a:solidFill>
                <a:schemeClr val="tx2"/>
              </a:solidFill>
            </a:endParaRPr>
          </a:p>
          <a:p>
            <a:r>
              <a:rPr lang="en-GB" sz="1200" dirty="0" smtClean="0">
                <a:solidFill>
                  <a:schemeClr val="tx2"/>
                </a:solidFill>
              </a:rPr>
              <a:t>Where we identify controls that are not working effectively, directly linked to the mitigation of a risk, we will let you know so you can reconsider and prioritise any necessary action.  </a:t>
            </a:r>
            <a:endParaRPr lang="en-GB" sz="1200" dirty="0">
              <a:solidFill>
                <a:schemeClr val="tx2"/>
              </a:solidFill>
            </a:endParaRPr>
          </a:p>
        </p:txBody>
      </p:sp>
      <p:sp>
        <p:nvSpPr>
          <p:cNvPr id="25" name="TextBox 24"/>
          <p:cNvSpPr txBox="1">
            <a:spLocks/>
          </p:cNvSpPr>
          <p:nvPr>
            <p:custDataLst>
              <p:tags r:id="rId4"/>
            </p:custDataLst>
          </p:nvPr>
        </p:nvSpPr>
        <p:spPr>
          <a:xfrm>
            <a:off x="595235" y="5942194"/>
            <a:ext cx="9684838" cy="819745"/>
          </a:xfrm>
          <a:prstGeom prst="rect">
            <a:avLst/>
          </a:prstGeom>
          <a:solidFill>
            <a:schemeClr val="accent6"/>
          </a:solidFill>
          <a:ln w="3175">
            <a:solidFill>
              <a:schemeClr val="bg1"/>
            </a:solidFill>
            <a:prstDash val="solid"/>
          </a:ln>
        </p:spPr>
        <p:txBody>
          <a:bodyPr wrap="square" lIns="78095" tIns="78095" rIns="78095" bIns="78095" rtlCol="0" anchor="t" anchorCtr="0">
            <a:noAutofit/>
          </a:bodyPr>
          <a:lstStyle>
            <a:defPPr>
              <a:defRPr lang="en-US"/>
            </a:defPPr>
            <a:lvl3pPr marL="0" lvl="2" algn="ctr" defTabSz="912949">
              <a:spcAft>
                <a:spcPts val="218"/>
              </a:spcAft>
              <a:buClr>
                <a:srgbClr val="7F7F7F"/>
              </a:buClr>
              <a:defRPr sz="1200">
                <a:solidFill>
                  <a:srgbClr val="4F2D7F"/>
                </a:solidFill>
                <a:latin typeface="Garamond"/>
              </a:defRPr>
            </a:lvl3pPr>
          </a:lstStyle>
          <a:p>
            <a:pPr lvl="2" defTabSz="732732">
              <a:spcAft>
                <a:spcPts val="600"/>
              </a:spcAft>
              <a:buSzPct val="85000"/>
              <a:defRPr/>
            </a:pPr>
            <a:r>
              <a:rPr lang="en-GB" dirty="0" smtClean="0">
                <a:solidFill>
                  <a:srgbClr val="262626"/>
                </a:solidFill>
                <a:latin typeface="+mn-lt"/>
              </a:rPr>
              <a:t>We will support you in scanning the horizon for future risks, challenges and opportunities.  In particular – changing charity requirements or regulations which may impact on your growth plans; changing requirements around R&amp;D; best practice on project management and delivery and wider insights into organisational change and culture through our individual internal audit reviews</a:t>
            </a:r>
            <a:endParaRPr lang="en-GB" dirty="0">
              <a:solidFill>
                <a:srgbClr val="262626"/>
              </a:solidFill>
              <a:latin typeface="+mn-lt"/>
            </a:endParaRPr>
          </a:p>
        </p:txBody>
      </p:sp>
      <p:sp>
        <p:nvSpPr>
          <p:cNvPr id="28" name="TextBox 27"/>
          <p:cNvSpPr txBox="1"/>
          <p:nvPr>
            <p:custDataLst>
              <p:tags r:id="rId5"/>
            </p:custDataLst>
          </p:nvPr>
        </p:nvSpPr>
        <p:spPr>
          <a:xfrm>
            <a:off x="595235" y="5678549"/>
            <a:ext cx="9684838" cy="252000"/>
          </a:xfrm>
          <a:prstGeom prst="rect">
            <a:avLst/>
          </a:prstGeom>
          <a:solidFill>
            <a:schemeClr val="accent1"/>
          </a:solidFill>
          <a:ln w="3175">
            <a:solidFill>
              <a:schemeClr val="bg1"/>
            </a:solidFill>
            <a:prstDash val="solid"/>
          </a:ln>
        </p:spPr>
        <p:txBody>
          <a:bodyPr wrap="square" lIns="78095" tIns="17961" rIns="78095" bIns="35923" rtlCol="0" anchor="ctr" anchorCtr="0">
            <a:noAutofit/>
          </a:bodyPr>
          <a:lstStyle/>
          <a:p>
            <a:pPr marL="0" lvl="2" algn="ctr" defTabSz="910835">
              <a:spcAft>
                <a:spcPts val="218"/>
              </a:spcAft>
              <a:buClr>
                <a:srgbClr val="7F7F7F"/>
              </a:buClr>
              <a:defRPr/>
            </a:pPr>
            <a:r>
              <a:rPr lang="en-GB" sz="1200" dirty="0" smtClean="0">
                <a:solidFill>
                  <a:schemeClr val="bg2"/>
                </a:solidFill>
              </a:rPr>
              <a:t>Risk Scanning </a:t>
            </a:r>
            <a:endParaRPr lang="en-GB" sz="1200" dirty="0">
              <a:solidFill>
                <a:schemeClr val="bg2"/>
              </a:solidFill>
            </a:endParaRPr>
          </a:p>
        </p:txBody>
      </p:sp>
      <p:sp>
        <p:nvSpPr>
          <p:cNvPr id="31" name="Rectangle 30"/>
          <p:cNvSpPr/>
          <p:nvPr/>
        </p:nvSpPr>
        <p:spPr>
          <a:xfrm>
            <a:off x="7098186" y="1383036"/>
            <a:ext cx="3071813" cy="4090306"/>
          </a:xfrm>
          <a:prstGeom prst="rect">
            <a:avLst/>
          </a:prstGeom>
          <a:solidFill>
            <a:schemeClr val="accent6"/>
          </a:solidFill>
        </p:spPr>
        <p:txBody>
          <a:bodyPr wrap="square" lIns="54000" tIns="54000" rIns="54000" bIns="54000">
            <a:noAutofit/>
          </a:bodyPr>
          <a:lstStyle/>
          <a:p>
            <a:pPr>
              <a:lnSpc>
                <a:spcPct val="90000"/>
              </a:lnSpc>
              <a:spcAft>
                <a:spcPts val="300"/>
              </a:spcAft>
            </a:pPr>
            <a:r>
              <a:rPr lang="en-NZ" sz="1200" b="1" dirty="0" smtClean="0">
                <a:solidFill>
                  <a:schemeClr val="tx2"/>
                </a:solidFill>
              </a:rPr>
              <a:t>Opportunity Risk  </a:t>
            </a:r>
            <a:endParaRPr lang="en-NZ" sz="1200" b="1" dirty="0">
              <a:solidFill>
                <a:schemeClr val="tx2"/>
              </a:solidFill>
            </a:endParaRPr>
          </a:p>
          <a:p>
            <a:pPr>
              <a:spcBef>
                <a:spcPts val="600"/>
              </a:spcBef>
            </a:pPr>
            <a:r>
              <a:rPr lang="en-GB" sz="1200" dirty="0" smtClean="0">
                <a:solidFill>
                  <a:schemeClr val="tx2"/>
                </a:solidFill>
              </a:rPr>
              <a:t>Recognising financial challenges alongside the Board’s priorities, you will need to take measured risks to generate opportunities or further innovate.</a:t>
            </a:r>
          </a:p>
          <a:p>
            <a:pPr>
              <a:spcBef>
                <a:spcPts val="600"/>
              </a:spcBef>
            </a:pPr>
            <a:r>
              <a:rPr lang="en-GB" sz="1200" dirty="0" smtClean="0">
                <a:solidFill>
                  <a:schemeClr val="tx2"/>
                </a:solidFill>
              </a:rPr>
              <a:t>We can support you by focusing on these areas from an internal audit perspective providing assurance risks are mitigated within appetite but are suitably flexible and adaptive to quickly capitalise on changing circumstances so opportunities are not lost.  </a:t>
            </a:r>
            <a:endParaRPr lang="en-GB" sz="1200" dirty="0">
              <a:solidFill>
                <a:schemeClr val="tx2"/>
              </a:solidFill>
            </a:endParaRPr>
          </a:p>
        </p:txBody>
      </p:sp>
    </p:spTree>
    <p:custDataLst>
      <p:tags r:id="rId1"/>
    </p:custDataLst>
    <p:extLst>
      <p:ext uri="{BB962C8B-B14F-4D97-AF65-F5344CB8AC3E}">
        <p14:creationId xmlns="" xmlns:p14="http://schemas.microsoft.com/office/powerpoint/2010/main" val="4188922610"/>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294967295"/>
            <p:custDataLst>
              <p:tags r:id="rId2"/>
            </p:custDataLst>
          </p:nvPr>
        </p:nvSpPr>
        <p:spPr>
          <a:xfrm>
            <a:off x="9918700" y="7092205"/>
            <a:ext cx="233363" cy="93663"/>
          </a:xfrm>
        </p:spPr>
        <p:txBody>
          <a:bodyPr/>
          <a:lstStyle/>
          <a:p>
            <a:fld id="{37B4438D-29B8-4FC7-9D64-F44FE400D0A9}" type="slidenum">
              <a:rPr lang="en-GB" smtClean="0"/>
              <a:pPr/>
              <a:t>5</a:t>
            </a:fld>
            <a:endParaRPr lang="en-GB" dirty="0"/>
          </a:p>
        </p:txBody>
      </p:sp>
      <p:sp>
        <p:nvSpPr>
          <p:cNvPr id="10" name="Rectangle 9"/>
          <p:cNvSpPr/>
          <p:nvPr/>
        </p:nvSpPr>
        <p:spPr>
          <a:xfrm>
            <a:off x="180181" y="3794125"/>
            <a:ext cx="10333037" cy="35861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Rectangle 1"/>
          <p:cNvSpPr/>
          <p:nvPr/>
        </p:nvSpPr>
        <p:spPr>
          <a:xfrm>
            <a:off x="387437" y="4460719"/>
            <a:ext cx="9959198" cy="1089529"/>
          </a:xfrm>
          <a:prstGeom prst="rect">
            <a:avLst/>
          </a:prstGeom>
        </p:spPr>
        <p:txBody>
          <a:bodyPr wrap="square">
            <a:spAutoFit/>
          </a:bodyPr>
          <a:lstStyle/>
          <a:p>
            <a:pPr lvl="0" defTabSz="1007943">
              <a:lnSpc>
                <a:spcPct val="90000"/>
              </a:lnSpc>
            </a:pPr>
            <a:r>
              <a:rPr lang="en-GB" sz="3600" b="1" dirty="0" smtClean="0">
                <a:solidFill>
                  <a:schemeClr val="bg1">
                    <a:lumMod val="100000"/>
                  </a:schemeClr>
                </a:solidFill>
              </a:rPr>
              <a:t>Proposed Internal Audit Plan for 2018/19</a:t>
            </a:r>
          </a:p>
          <a:p>
            <a:pPr lvl="0" defTabSz="1007943">
              <a:lnSpc>
                <a:spcPct val="90000"/>
              </a:lnSpc>
            </a:pPr>
            <a:endParaRPr lang="en-GB" sz="3600" b="1" dirty="0" smtClean="0">
              <a:solidFill>
                <a:schemeClr val="bg1">
                  <a:lumMod val="100000"/>
                </a:schemeClr>
              </a:solidFill>
            </a:endParaRPr>
          </a:p>
        </p:txBody>
      </p:sp>
      <p:pic>
        <p:nvPicPr>
          <p:cNvPr id="3" name="Picture 2"/>
          <p:cNvPicPr>
            <a:picLocks noChangeAspect="1"/>
          </p:cNvPicPr>
          <p:nvPr/>
        </p:nvPicPr>
        <p:blipFill rotWithShape="1">
          <a:blip r:embed="rId4" cstate="print">
            <a:extLst>
              <a:ext uri="{28A0092B-C50C-407E-A947-70E740481C1C}">
                <a14:useLocalDpi xmlns="" xmlns:a14="http://schemas.microsoft.com/office/drawing/2010/main" val="0"/>
              </a:ext>
            </a:extLst>
          </a:blip>
          <a:srcRect t="26841" b="21134"/>
          <a:stretch/>
        </p:blipFill>
        <p:spPr>
          <a:xfrm>
            <a:off x="180180" y="236700"/>
            <a:ext cx="10333037" cy="3585664"/>
          </a:xfrm>
          <a:prstGeom prst="rect">
            <a:avLst/>
          </a:prstGeom>
        </p:spPr>
      </p:pic>
    </p:spTree>
    <p:custDataLst>
      <p:tags r:id="rId1"/>
    </p:custDataLst>
    <p:extLst>
      <p:ext uri="{BB962C8B-B14F-4D97-AF65-F5344CB8AC3E}">
        <p14:creationId xmlns="" xmlns:p14="http://schemas.microsoft.com/office/powerpoint/2010/main" val="394331510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MS_TABLE"/>
          <p:cNvGraphicFramePr>
            <a:graphicFrameLocks noGrp="1"/>
          </p:cNvGraphicFramePr>
          <p:nvPr>
            <p:custDataLst>
              <p:tags r:id="rId2"/>
            </p:custDataLst>
            <p:extLst>
              <p:ext uri="{D42A27DB-BD31-4B8C-83A1-F6EECF244321}">
                <p14:modId xmlns="" xmlns:p14="http://schemas.microsoft.com/office/powerpoint/2010/main" val="1570537653"/>
              </p:ext>
            </p:extLst>
          </p:nvPr>
        </p:nvGraphicFramePr>
        <p:xfrm>
          <a:off x="238538" y="510942"/>
          <a:ext cx="10238961" cy="6439576"/>
        </p:xfrm>
        <a:graphic>
          <a:graphicData uri="http://schemas.openxmlformats.org/drawingml/2006/table">
            <a:tbl>
              <a:tblPr firstRow="1" bandRow="1"/>
              <a:tblGrid>
                <a:gridCol w="1428067">
                  <a:extLst>
                    <a:ext uri="{9D8B030D-6E8A-4147-A177-3AD203B41FA5}">
                      <a16:colId xmlns="" xmlns:a16="http://schemas.microsoft.com/office/drawing/2014/main" val="20000"/>
                    </a:ext>
                  </a:extLst>
                </a:gridCol>
                <a:gridCol w="6437538">
                  <a:extLst>
                    <a:ext uri="{9D8B030D-6E8A-4147-A177-3AD203B41FA5}">
                      <a16:colId xmlns="" xmlns:a16="http://schemas.microsoft.com/office/drawing/2014/main" val="20002"/>
                    </a:ext>
                  </a:extLst>
                </a:gridCol>
                <a:gridCol w="845618">
                  <a:extLst>
                    <a:ext uri="{9D8B030D-6E8A-4147-A177-3AD203B41FA5}">
                      <a16:colId xmlns="" xmlns:a16="http://schemas.microsoft.com/office/drawing/2014/main" val="1525408831"/>
                    </a:ext>
                  </a:extLst>
                </a:gridCol>
                <a:gridCol w="595775">
                  <a:extLst>
                    <a:ext uri="{9D8B030D-6E8A-4147-A177-3AD203B41FA5}">
                      <a16:colId xmlns="" xmlns:a16="http://schemas.microsoft.com/office/drawing/2014/main" val="2214189204"/>
                    </a:ext>
                  </a:extLst>
                </a:gridCol>
                <a:gridCol w="931963">
                  <a:extLst>
                    <a:ext uri="{9D8B030D-6E8A-4147-A177-3AD203B41FA5}">
                      <a16:colId xmlns="" xmlns:a16="http://schemas.microsoft.com/office/drawing/2014/main" val="2436650210"/>
                    </a:ext>
                  </a:extLst>
                </a:gridCol>
              </a:tblGrid>
              <a:tr h="120799">
                <a:tc>
                  <a:txBody>
                    <a:bodyPr/>
                    <a:lstStyle/>
                    <a:p>
                      <a:pPr algn="l" fontAlgn="t">
                        <a:lnSpc>
                          <a:spcPct val="100000"/>
                        </a:lnSpc>
                        <a:spcBef>
                          <a:spcPts val="0"/>
                        </a:spcBef>
                        <a:spcAft>
                          <a:spcPts val="300"/>
                        </a:spcAft>
                      </a:pPr>
                      <a:r>
                        <a:rPr lang="en-GB" sz="1200" b="1" kern="1200" dirty="0" smtClean="0">
                          <a:solidFill>
                            <a:schemeClr val="tx2"/>
                          </a:solidFill>
                        </a:rPr>
                        <a:t>Assurance area</a:t>
                      </a:r>
                      <a:endParaRPr lang="en-GB" sz="1200" b="1" kern="1200" dirty="0">
                        <a:solidFill>
                          <a:schemeClr val="tx2"/>
                        </a:solidFill>
                        <a:latin typeface="+mn-lt"/>
                        <a:ea typeface="+mn-ea"/>
                        <a:cs typeface="+mn-cs"/>
                      </a:endParaRPr>
                    </a:p>
                  </a:txBody>
                  <a:tcPr marL="35992" marR="35992" marT="36000" marB="36000" anchor="b">
                    <a:lnL w="12700" cmpd="sng">
                      <a:noFill/>
                      <a:prstDash val="solid"/>
                    </a:lnL>
                    <a:lnR w="12700" cmpd="sng">
                      <a:noFill/>
                      <a:prstDash val="solid"/>
                    </a:lnR>
                    <a:lnT w="12700" cmpd="sng">
                      <a:noFill/>
                      <a:prstDash val="soli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t">
                        <a:lnSpc>
                          <a:spcPct val="100000"/>
                        </a:lnSpc>
                        <a:spcBef>
                          <a:spcPts val="0"/>
                        </a:spcBef>
                        <a:spcAft>
                          <a:spcPts val="300"/>
                        </a:spcAft>
                      </a:pPr>
                      <a:r>
                        <a:rPr lang="en-GB" sz="1200" b="1" kern="1200" dirty="0" smtClean="0">
                          <a:solidFill>
                            <a:schemeClr val="tx2"/>
                          </a:solidFill>
                        </a:rPr>
                        <a:t> Outline</a:t>
                      </a:r>
                      <a:r>
                        <a:rPr lang="en-GB" sz="1200" b="1" kern="1200" baseline="0" dirty="0" smtClean="0">
                          <a:solidFill>
                            <a:schemeClr val="tx2"/>
                          </a:solidFill>
                        </a:rPr>
                        <a:t> Scope </a:t>
                      </a:r>
                      <a:endParaRPr lang="en-GB" sz="1200" b="1" kern="1200" dirty="0">
                        <a:solidFill>
                          <a:schemeClr val="tx2"/>
                        </a:solidFill>
                        <a:latin typeface="+mn-lt"/>
                        <a:ea typeface="+mn-ea"/>
                        <a:cs typeface="+mn-cs"/>
                      </a:endParaRPr>
                    </a:p>
                  </a:txBody>
                  <a:tcPr marL="35992" marR="35992" marT="36000" marB="36000" anchor="b">
                    <a:lnL w="12700" cmpd="sng">
                      <a:noFill/>
                      <a:prstDash val="solid"/>
                    </a:lnL>
                    <a:lnR w="12700" cmpd="sng">
                      <a:noFill/>
                      <a:prstDash val="solid"/>
                    </a:lnR>
                    <a:lnT w="12700" cmpd="sng">
                      <a:noFill/>
                      <a:prstDash val="soli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t">
                        <a:lnSpc>
                          <a:spcPct val="100000"/>
                        </a:lnSpc>
                        <a:spcBef>
                          <a:spcPts val="0"/>
                        </a:spcBef>
                        <a:spcAft>
                          <a:spcPts val="300"/>
                        </a:spcAft>
                      </a:pPr>
                      <a:r>
                        <a:rPr lang="en-GB" sz="1200" b="1" kern="1200" dirty="0" smtClean="0">
                          <a:solidFill>
                            <a:schemeClr val="tx2"/>
                          </a:solidFill>
                          <a:latin typeface="+mn-lt"/>
                          <a:ea typeface="+mn-ea"/>
                          <a:cs typeface="+mn-cs"/>
                        </a:rPr>
                        <a:t>Timing</a:t>
                      </a:r>
                    </a:p>
                    <a:p>
                      <a:pPr algn="l" fontAlgn="t">
                        <a:lnSpc>
                          <a:spcPct val="100000"/>
                        </a:lnSpc>
                        <a:spcBef>
                          <a:spcPts val="0"/>
                        </a:spcBef>
                        <a:spcAft>
                          <a:spcPts val="300"/>
                        </a:spcAft>
                      </a:pPr>
                      <a:r>
                        <a:rPr lang="en-GB" sz="1200" b="1" kern="1200" dirty="0" smtClean="0">
                          <a:solidFill>
                            <a:schemeClr val="tx2"/>
                          </a:solidFill>
                          <a:latin typeface="+mn-lt"/>
                          <a:ea typeface="+mn-ea"/>
                          <a:cs typeface="+mn-cs"/>
                        </a:rPr>
                        <a:t>(Quarter)</a:t>
                      </a:r>
                      <a:endParaRPr lang="en-GB" sz="1200" b="1" kern="1200" dirty="0">
                        <a:solidFill>
                          <a:schemeClr val="tx2"/>
                        </a:solidFill>
                        <a:latin typeface="+mn-lt"/>
                        <a:ea typeface="+mn-ea"/>
                        <a:cs typeface="+mn-cs"/>
                      </a:endParaRPr>
                    </a:p>
                  </a:txBody>
                  <a:tcPr marL="35992" marR="35992" marT="36000" marB="36000" anchor="b">
                    <a:lnL w="12700" cmpd="sng">
                      <a:noFill/>
                      <a:prstDash val="solid"/>
                    </a:lnL>
                    <a:lnR w="12700" cmpd="sng">
                      <a:noFill/>
                      <a:prstDash val="solid"/>
                    </a:lnR>
                    <a:lnT w="12700" cmpd="sng">
                      <a:noFill/>
                      <a:prstDash val="soli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t">
                        <a:lnSpc>
                          <a:spcPct val="100000"/>
                        </a:lnSpc>
                        <a:spcBef>
                          <a:spcPts val="0"/>
                        </a:spcBef>
                        <a:spcAft>
                          <a:spcPts val="300"/>
                        </a:spcAft>
                      </a:pPr>
                      <a:r>
                        <a:rPr lang="en-GB" sz="1200" b="1" kern="1200" dirty="0" smtClean="0">
                          <a:solidFill>
                            <a:schemeClr val="tx2"/>
                          </a:solidFill>
                          <a:latin typeface="+mn-lt"/>
                          <a:ea typeface="+mn-ea"/>
                          <a:cs typeface="+mn-cs"/>
                        </a:rPr>
                        <a:t>Input</a:t>
                      </a:r>
                    </a:p>
                    <a:p>
                      <a:pPr algn="l" fontAlgn="t">
                        <a:lnSpc>
                          <a:spcPct val="100000"/>
                        </a:lnSpc>
                        <a:spcBef>
                          <a:spcPts val="0"/>
                        </a:spcBef>
                        <a:spcAft>
                          <a:spcPts val="300"/>
                        </a:spcAft>
                      </a:pPr>
                      <a:r>
                        <a:rPr lang="en-GB" sz="1200" b="1" kern="1200" baseline="0" dirty="0" smtClean="0">
                          <a:solidFill>
                            <a:schemeClr val="tx2"/>
                          </a:solidFill>
                          <a:latin typeface="+mn-lt"/>
                          <a:ea typeface="+mn-ea"/>
                          <a:cs typeface="+mn-cs"/>
                        </a:rPr>
                        <a:t>(days) </a:t>
                      </a:r>
                      <a:endParaRPr lang="en-GB" sz="1200" b="1" kern="1200" dirty="0">
                        <a:solidFill>
                          <a:schemeClr val="tx2"/>
                        </a:solidFill>
                        <a:latin typeface="+mn-lt"/>
                        <a:ea typeface="+mn-ea"/>
                        <a:cs typeface="+mn-cs"/>
                      </a:endParaRPr>
                    </a:p>
                  </a:txBody>
                  <a:tcPr marL="35992" marR="35992" marT="36000" marB="36000" anchor="b">
                    <a:lnL w="12700" cmpd="sng">
                      <a:noFill/>
                      <a:prstDash val="solid"/>
                    </a:lnL>
                    <a:lnR w="12700" cmpd="sng">
                      <a:noFill/>
                      <a:prstDash val="solid"/>
                    </a:lnR>
                    <a:lnT w="12700" cmpd="sng">
                      <a:noFill/>
                      <a:prstDash val="soli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t">
                        <a:lnSpc>
                          <a:spcPct val="100000"/>
                        </a:lnSpc>
                        <a:spcBef>
                          <a:spcPts val="0"/>
                        </a:spcBef>
                        <a:spcAft>
                          <a:spcPts val="300"/>
                        </a:spcAft>
                      </a:pPr>
                      <a:r>
                        <a:rPr lang="en-GB" sz="1200" b="1" kern="1200" dirty="0" smtClean="0">
                          <a:solidFill>
                            <a:schemeClr val="tx2"/>
                          </a:solidFill>
                          <a:latin typeface="+mn-lt"/>
                          <a:ea typeface="+mn-ea"/>
                          <a:cs typeface="+mn-cs"/>
                        </a:rPr>
                        <a:t>AC</a:t>
                      </a:r>
                      <a:r>
                        <a:rPr lang="en-GB" sz="1200" b="1" kern="1200" baseline="0" dirty="0" smtClean="0">
                          <a:solidFill>
                            <a:schemeClr val="tx2"/>
                          </a:solidFill>
                          <a:latin typeface="+mn-lt"/>
                          <a:ea typeface="+mn-ea"/>
                          <a:cs typeface="+mn-cs"/>
                        </a:rPr>
                        <a:t> Date</a:t>
                      </a:r>
                      <a:endParaRPr lang="en-GB" sz="1200" b="1" kern="1200" dirty="0">
                        <a:solidFill>
                          <a:schemeClr val="tx2"/>
                        </a:solidFill>
                        <a:latin typeface="+mn-lt"/>
                        <a:ea typeface="+mn-ea"/>
                        <a:cs typeface="+mn-cs"/>
                      </a:endParaRPr>
                    </a:p>
                  </a:txBody>
                  <a:tcPr marL="35992" marR="35992" marT="36000" marB="36000" anchor="b">
                    <a:lnL w="12700" cmpd="sng">
                      <a:noFill/>
                      <a:prstDash val="solid"/>
                    </a:lnL>
                    <a:lnR w="12700" cmpd="sng">
                      <a:noFill/>
                      <a:prstDash val="solid"/>
                    </a:lnR>
                    <a:lnT w="12700" cmpd="sng">
                      <a:noFill/>
                      <a:prstDash val="soli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00"/>
                  </a:ext>
                </a:extLst>
              </a:tr>
              <a:tr h="396111">
                <a:tc>
                  <a:txBody>
                    <a:bodyPr/>
                    <a:lstStyle/>
                    <a:p>
                      <a:pPr marL="0" marR="0" lvl="0" indent="0" algn="l" defTabSz="1007943" rtl="0" eaLnBrk="1" fontAlgn="t" latinLnBrk="0" hangingPunct="1">
                        <a:lnSpc>
                          <a:spcPct val="95000"/>
                        </a:lnSpc>
                        <a:spcBef>
                          <a:spcPts val="0"/>
                        </a:spcBef>
                        <a:spcAft>
                          <a:spcPts val="300"/>
                        </a:spcAft>
                        <a:buClrTx/>
                        <a:buSzTx/>
                        <a:buFontTx/>
                        <a:buNone/>
                        <a:tabLst/>
                        <a:defRPr/>
                      </a:pPr>
                      <a:r>
                        <a:rPr lang="en-GB" sz="1200" b="0" u="none" strike="noStrike" dirty="0" smtClean="0">
                          <a:solidFill>
                            <a:schemeClr val="accent3"/>
                          </a:solidFill>
                          <a:effectLst/>
                        </a:rPr>
                        <a:t/>
                      </a:r>
                      <a:br>
                        <a:rPr lang="en-GB" sz="1200" b="0" u="none" strike="noStrike" dirty="0" smtClean="0">
                          <a:solidFill>
                            <a:schemeClr val="accent3"/>
                          </a:solidFill>
                          <a:effectLst/>
                        </a:rPr>
                      </a:br>
                      <a:r>
                        <a:rPr lang="en-GB" sz="1200" b="0" u="none" strike="noStrike" dirty="0" smtClean="0">
                          <a:solidFill>
                            <a:schemeClr val="accent3"/>
                          </a:solidFill>
                          <a:effectLst/>
                        </a:rPr>
                        <a:t>Finance</a:t>
                      </a:r>
                      <a:endParaRPr lang="en-GB" sz="1200" b="0" i="0" kern="1200" baseline="0" dirty="0">
                        <a:solidFill>
                          <a:schemeClr val="accent3"/>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1"/>
                      </a:solidFill>
                      <a:prstDash val="solid"/>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Key financial controls on a rotational basis – Year 1 focus on financial planning arrangements</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1"/>
                      </a:solidFill>
                      <a:prstDash val="solid"/>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Q3</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1"/>
                      </a:solidFill>
                      <a:prstDash val="solid"/>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8 </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1"/>
                      </a:solidFill>
                      <a:prstDash val="solid"/>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1"/>
                      </a:solidFill>
                      <a:prstDash val="solid"/>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2081633582"/>
                  </a:ext>
                </a:extLst>
              </a:tr>
              <a:tr h="272695">
                <a:tc>
                  <a:txBody>
                    <a:bodyPr/>
                    <a:lstStyle/>
                    <a:p>
                      <a:pPr marL="0" marR="0" lvl="0" indent="0" algn="l" defTabSz="1007943" rtl="0" eaLnBrk="1" fontAlgn="t" latinLnBrk="0" hangingPunct="1">
                        <a:lnSpc>
                          <a:spcPct val="95000"/>
                        </a:lnSpc>
                        <a:spcBef>
                          <a:spcPts val="0"/>
                        </a:spcBef>
                        <a:spcAft>
                          <a:spcPts val="300"/>
                        </a:spcAft>
                        <a:buClrTx/>
                        <a:buSzTx/>
                        <a:buFontTx/>
                        <a:buNone/>
                        <a:tabLst/>
                        <a:defRPr/>
                      </a:pPr>
                      <a:r>
                        <a:rPr lang="en-GB" sz="1200" b="0" i="0" u="none" strike="noStrike" kern="1200" baseline="0" dirty="0" smtClean="0">
                          <a:solidFill>
                            <a:schemeClr val="accent3"/>
                          </a:solidFill>
                          <a:effectLst/>
                          <a:latin typeface="+mn-lt"/>
                          <a:ea typeface="+mn-ea"/>
                          <a:cs typeface="+mn-cs"/>
                        </a:rPr>
                        <a:t>Finance</a:t>
                      </a: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Property transaction monitoring in accordance with the PTM handbook requirements.  We understand the Board will have one applicable transaction in the year.</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Q2</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1</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02"/>
                  </a:ext>
                </a:extLst>
              </a:tr>
              <a:tr h="296429">
                <a:tc>
                  <a:txBody>
                    <a:bodyPr/>
                    <a:lstStyle/>
                    <a:p>
                      <a:pPr marL="0" marR="0" lvl="0" indent="0" algn="l" defTabSz="1007943" rtl="0" eaLnBrk="1" fontAlgn="t" latinLnBrk="0" hangingPunct="1">
                        <a:lnSpc>
                          <a:spcPct val="95000"/>
                        </a:lnSpc>
                        <a:spcBef>
                          <a:spcPts val="0"/>
                        </a:spcBef>
                        <a:spcAft>
                          <a:spcPts val="300"/>
                        </a:spcAft>
                        <a:buClrTx/>
                        <a:buSzTx/>
                        <a:buFontTx/>
                        <a:buNone/>
                        <a:tabLst/>
                        <a:defRPr/>
                      </a:pPr>
                      <a:r>
                        <a:rPr lang="en-GB" sz="1200" b="0" i="0" u="none" strike="noStrike" kern="1200" baseline="0" dirty="0" smtClean="0">
                          <a:solidFill>
                            <a:schemeClr val="accent3"/>
                          </a:solidFill>
                          <a:effectLst/>
                          <a:latin typeface="+mn-lt"/>
                          <a:ea typeface="+mn-ea"/>
                          <a:cs typeface="+mn-cs"/>
                        </a:rPr>
                        <a:t>Information Governance</a:t>
                      </a: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We will review the Board’s compliance with General Data Protection Regulations that are applicable from 25 May 2018 onwards.  We will consider compliance and progress against any outstanding GDPR compliance action plans.</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Q2</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10 </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03"/>
                  </a:ext>
                </a:extLst>
              </a:tr>
              <a:tr h="801357">
                <a:tc>
                  <a:txBody>
                    <a:bodyPr/>
                    <a:lstStyle/>
                    <a:p>
                      <a:pPr marL="0" marR="0" lvl="0" indent="0" algn="l" defTabSz="1007943" rtl="0" eaLnBrk="1" fontAlgn="t" latinLnBrk="0" hangingPunct="1">
                        <a:lnSpc>
                          <a:spcPct val="95000"/>
                        </a:lnSpc>
                        <a:spcBef>
                          <a:spcPts val="0"/>
                        </a:spcBef>
                        <a:spcAft>
                          <a:spcPts val="300"/>
                        </a:spcAft>
                        <a:buClrTx/>
                        <a:buSzTx/>
                        <a:buFontTx/>
                        <a:buNone/>
                        <a:tabLst/>
                        <a:defRPr/>
                      </a:pPr>
                      <a:r>
                        <a:rPr lang="en-GB" sz="1200" b="0" i="0" u="none" strike="noStrike" kern="1200" baseline="0" dirty="0" smtClean="0">
                          <a:solidFill>
                            <a:schemeClr val="accent3"/>
                          </a:solidFill>
                          <a:effectLst/>
                          <a:latin typeface="+mn-lt"/>
                          <a:ea typeface="+mn-ea"/>
                          <a:cs typeface="+mn-cs"/>
                        </a:rPr>
                        <a:t>Workforce Planning – Consultant Job Planning </a:t>
                      </a: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Workforce is a key area of risk for the Board and we have included set aside days over the 3 years.  Based on discussion with management we plan to consider how the Board undertakes consultant job planning, including having plans in place before the start of the financial year, the documentation and sign off process, and how the plans link into wider workforce planning.</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Q3/4</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12</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04"/>
                  </a:ext>
                </a:extLst>
              </a:tr>
              <a:tr h="272695">
                <a:tc>
                  <a:txBody>
                    <a:bodyPr/>
                    <a:lstStyle/>
                    <a:p>
                      <a:pPr marL="0" marR="0" lvl="0" indent="0" algn="l" defTabSz="1007943" rtl="0" eaLnBrk="1" fontAlgn="t" latinLnBrk="0" hangingPunct="1">
                        <a:lnSpc>
                          <a:spcPct val="95000"/>
                        </a:lnSpc>
                        <a:spcBef>
                          <a:spcPts val="0"/>
                        </a:spcBef>
                        <a:spcAft>
                          <a:spcPts val="300"/>
                        </a:spcAft>
                        <a:buClrTx/>
                        <a:buSzTx/>
                        <a:buFontTx/>
                        <a:buNone/>
                        <a:tabLst/>
                        <a:defRPr/>
                      </a:pPr>
                      <a:r>
                        <a:rPr lang="en-GB" sz="1200" b="0" i="0" u="none" strike="noStrike" kern="1200" baseline="0" dirty="0" smtClean="0">
                          <a:solidFill>
                            <a:schemeClr val="accent3"/>
                          </a:solidFill>
                          <a:effectLst/>
                          <a:latin typeface="+mn-lt"/>
                          <a:ea typeface="+mn-ea"/>
                          <a:cs typeface="+mn-cs"/>
                        </a:rPr>
                        <a:t>Estates </a:t>
                      </a: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We plan to consider the estates review from a value for money/best use perspective.  So how do the Board’s Estates plan link to the Board’s capital planning and expansion plans and how has the estate been assessed to ensure optimum use of space and capacity.</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Q4</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10</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738372750"/>
                  </a:ext>
                </a:extLst>
              </a:tr>
              <a:tr h="272695">
                <a:tc>
                  <a:txBody>
                    <a:bodyPr/>
                    <a:lstStyle/>
                    <a:p>
                      <a:pPr marL="0" marR="0" lvl="0" indent="0" algn="l" defTabSz="1007943" rtl="0" eaLnBrk="1" fontAlgn="t" latinLnBrk="0" hangingPunct="1">
                        <a:lnSpc>
                          <a:spcPct val="95000"/>
                        </a:lnSpc>
                        <a:spcBef>
                          <a:spcPts val="0"/>
                        </a:spcBef>
                        <a:spcAft>
                          <a:spcPts val="300"/>
                        </a:spcAft>
                        <a:buClrTx/>
                        <a:buSzTx/>
                        <a:buFontTx/>
                        <a:buNone/>
                        <a:tabLst/>
                        <a:defRPr/>
                      </a:pPr>
                      <a:r>
                        <a:rPr lang="en-GB" sz="1200" b="0" u="none" strike="noStrike" kern="1200" dirty="0" smtClean="0">
                          <a:solidFill>
                            <a:schemeClr val="accent3"/>
                          </a:solidFill>
                          <a:effectLst/>
                          <a:latin typeface="+mn-lt"/>
                          <a:ea typeface="+mn-ea"/>
                          <a:cs typeface="+mn-cs"/>
                        </a:rPr>
                        <a:t>IT </a:t>
                      </a:r>
                      <a:endParaRPr lang="en-GB" sz="1200" b="0" u="none" strike="noStrike" kern="1200" dirty="0">
                        <a:solidFill>
                          <a:schemeClr val="accent3"/>
                        </a:solidFill>
                        <a:effectLst/>
                        <a:latin typeface="+mn-lt"/>
                        <a:ea typeface="+mn-ea"/>
                        <a:cs typeface="+mn-cs"/>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During 2018/19 the Board will role out the new Electronic Patient Record system.  Our review will focus on the design and operation of the controls over the role out including compliance with the project plan (timetable and budget); sufficient resources; testing and training</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Q3 </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12</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2628510878"/>
                  </a:ext>
                </a:extLst>
              </a:tr>
              <a:tr h="220481">
                <a:tc>
                  <a:txBody>
                    <a:bodyPr/>
                    <a:lstStyle/>
                    <a:p>
                      <a:pPr marL="0" marR="0" lvl="0" indent="0" algn="l" defTabSz="1007943" rtl="0" eaLnBrk="1" fontAlgn="t" latinLnBrk="0" hangingPunct="1">
                        <a:lnSpc>
                          <a:spcPct val="95000"/>
                        </a:lnSpc>
                        <a:spcBef>
                          <a:spcPts val="0"/>
                        </a:spcBef>
                        <a:spcAft>
                          <a:spcPts val="300"/>
                        </a:spcAft>
                        <a:buClrTx/>
                        <a:buSzTx/>
                        <a:buFontTx/>
                        <a:buNone/>
                        <a:tabLst/>
                        <a:defRPr/>
                      </a:pPr>
                      <a:r>
                        <a:rPr lang="en-GB" sz="1200" b="0" u="none" strike="noStrike" kern="1200" baseline="0" dirty="0" smtClean="0">
                          <a:solidFill>
                            <a:schemeClr val="accent3"/>
                          </a:solidFill>
                          <a:effectLst/>
                          <a:latin typeface="+mn-lt"/>
                          <a:ea typeface="+mn-ea"/>
                          <a:cs typeface="+mn-cs"/>
                        </a:rPr>
                        <a:t> Hotel</a:t>
                      </a:r>
                      <a:endParaRPr lang="en-GB" sz="1200" b="0" u="none" strike="noStrike" kern="1200" dirty="0">
                        <a:solidFill>
                          <a:schemeClr val="accent3"/>
                        </a:solidFill>
                        <a:effectLst/>
                        <a:latin typeface="+mn-lt"/>
                        <a:ea typeface="+mn-ea"/>
                        <a:cs typeface="+mn-cs"/>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We will undertake a review on an annual basis of certain controls within the hotel.  Controls could include: Finance, Workforce, Governance and Reporting; delivering the strategy.  </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r>
                        <a:rPr lang="en-GB" sz="1200" b="0" i="0" kern="1200" baseline="0" dirty="0" smtClean="0">
                          <a:solidFill>
                            <a:srgbClr val="0D0000"/>
                          </a:solidFill>
                          <a:latin typeface="+mn-lt"/>
                          <a:ea typeface="+mn-ea"/>
                          <a:cs typeface="Arial" panose="020B0604020202020204" pitchFamily="34" charset="0"/>
                        </a:rPr>
                        <a:t>Q2</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r>
                        <a:rPr lang="en-GB" sz="1200" b="0" i="0" kern="1200" baseline="0" dirty="0" smtClean="0">
                          <a:solidFill>
                            <a:srgbClr val="0D0000"/>
                          </a:solidFill>
                          <a:latin typeface="+mn-lt"/>
                          <a:ea typeface="+mn-ea"/>
                          <a:cs typeface="Arial" panose="020B0604020202020204" pitchFamily="34" charset="0"/>
                        </a:rPr>
                        <a:t>8</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2485906804"/>
                  </a:ext>
                </a:extLst>
              </a:tr>
              <a:tr h="220481">
                <a:tc>
                  <a:txBody>
                    <a:bodyPr/>
                    <a:lstStyle/>
                    <a:p>
                      <a:pPr marL="0" marR="0" lvl="0" indent="0" algn="l" defTabSz="1007943" rtl="0" eaLnBrk="1" fontAlgn="t" latinLnBrk="0" hangingPunct="1">
                        <a:lnSpc>
                          <a:spcPct val="95000"/>
                        </a:lnSpc>
                        <a:spcBef>
                          <a:spcPts val="0"/>
                        </a:spcBef>
                        <a:spcAft>
                          <a:spcPts val="300"/>
                        </a:spcAft>
                        <a:buClrTx/>
                        <a:buSzTx/>
                        <a:buFontTx/>
                        <a:buNone/>
                        <a:tabLst/>
                        <a:defRPr/>
                      </a:pPr>
                      <a:r>
                        <a:rPr lang="en-GB" sz="1200" b="0" u="none" strike="noStrike" kern="1200" dirty="0" smtClean="0">
                          <a:solidFill>
                            <a:schemeClr val="accent3"/>
                          </a:solidFill>
                          <a:effectLst/>
                          <a:latin typeface="+mn-lt"/>
                          <a:ea typeface="+mn-ea"/>
                          <a:cs typeface="+mn-cs"/>
                        </a:rPr>
                        <a:t>Operational </a:t>
                      </a:r>
                      <a:endParaRPr lang="en-GB" sz="1200" b="0" u="none" strike="noStrike" kern="1200" dirty="0">
                        <a:solidFill>
                          <a:schemeClr val="accent3"/>
                        </a:solidFill>
                        <a:effectLst/>
                        <a:latin typeface="+mn-lt"/>
                        <a:ea typeface="+mn-ea"/>
                        <a:cs typeface="+mn-cs"/>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We will review the controls in place around how the Board plans, assesses and actively manages its available capacity, whilst being flexible to changing demand and complying with Treatment Time Guarantees.  </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Q4</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15</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786349560"/>
                  </a:ext>
                </a:extLst>
              </a:tr>
              <a:tr h="320163">
                <a:tc>
                  <a:txBody>
                    <a:bodyPr/>
                    <a:lstStyle/>
                    <a:p>
                      <a:pPr marL="0" marR="0" lvl="0" indent="0" algn="l" defTabSz="1007943" rtl="0" eaLnBrk="1" fontAlgn="t" latinLnBrk="0" hangingPunct="1">
                        <a:lnSpc>
                          <a:spcPct val="95000"/>
                        </a:lnSpc>
                        <a:spcBef>
                          <a:spcPts val="0"/>
                        </a:spcBef>
                        <a:spcAft>
                          <a:spcPts val="300"/>
                        </a:spcAft>
                        <a:buClrTx/>
                        <a:buSzTx/>
                        <a:buFontTx/>
                        <a:buNone/>
                        <a:tabLst/>
                        <a:defRPr/>
                      </a:pPr>
                      <a:r>
                        <a:rPr lang="en-GB" sz="1200" b="0" u="none" strike="noStrike" kern="1200" dirty="0" smtClean="0">
                          <a:solidFill>
                            <a:schemeClr val="accent3"/>
                          </a:solidFill>
                          <a:effectLst/>
                          <a:latin typeface="+mn-lt"/>
                          <a:ea typeface="+mn-ea"/>
                          <a:cs typeface="+mn-cs"/>
                        </a:rPr>
                        <a:t>Contract management </a:t>
                      </a:r>
                      <a:endParaRPr lang="en-GB" sz="1200" b="0" u="none" strike="noStrike" kern="1200" dirty="0">
                        <a:solidFill>
                          <a:schemeClr val="accent3"/>
                        </a:solidFill>
                        <a:effectLst/>
                        <a:latin typeface="+mn-lt"/>
                        <a:ea typeface="+mn-ea"/>
                        <a:cs typeface="+mn-cs"/>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1007943" rtl="0" eaLnBrk="1" fontAlgn="t" latinLnBrk="0" hangingPunct="1">
                        <a:lnSpc>
                          <a:spcPct val="95000"/>
                        </a:lnSpc>
                        <a:spcBef>
                          <a:spcPts val="0"/>
                        </a:spcBef>
                        <a:spcAft>
                          <a:spcPts val="300"/>
                        </a:spcAft>
                        <a:buClrTx/>
                        <a:buSzTx/>
                        <a:buFontTx/>
                        <a:buNone/>
                        <a:tabLst/>
                        <a:defRPr/>
                      </a:pPr>
                      <a:r>
                        <a:rPr lang="en-GB" sz="1200" b="0" i="0" kern="1200" baseline="0" dirty="0" smtClean="0">
                          <a:solidFill>
                            <a:srgbClr val="0D0000"/>
                          </a:solidFill>
                          <a:latin typeface="+mn-lt"/>
                          <a:ea typeface="+mn-ea"/>
                          <a:cs typeface="Arial" panose="020B0604020202020204" pitchFamily="34" charset="0"/>
                        </a:rPr>
                        <a:t>Internal Audit contract management including: Internal Audit planning, Audit and Risk Committee attendance; and Internal Audit annual report.  </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All year</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8</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3863485933"/>
                  </a:ext>
                </a:extLst>
              </a:tr>
              <a:tr h="272695">
                <a:tc>
                  <a:txBody>
                    <a:bodyPr/>
                    <a:lstStyle/>
                    <a:p>
                      <a:pPr algn="l" fontAlgn="t">
                        <a:lnSpc>
                          <a:spcPct val="95000"/>
                        </a:lnSpc>
                        <a:spcBef>
                          <a:spcPts val="0"/>
                        </a:spcBef>
                        <a:spcAft>
                          <a:spcPts val="300"/>
                        </a:spcAft>
                      </a:pPr>
                      <a:r>
                        <a:rPr lang="en-GB" sz="1200" b="0" i="0" kern="1200" dirty="0" smtClean="0">
                          <a:solidFill>
                            <a:schemeClr val="accent3"/>
                          </a:solidFill>
                          <a:latin typeface="+mn-lt"/>
                          <a:ea typeface="+mn-ea"/>
                          <a:cs typeface="Arial" panose="020B0604020202020204" pitchFamily="34" charset="0"/>
                        </a:rPr>
                        <a:t>Follow up</a:t>
                      </a:r>
                      <a:endParaRPr lang="en-GB" sz="1200" b="0" i="0" kern="1200" dirty="0">
                        <a:solidFill>
                          <a:schemeClr val="accent3"/>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Follow up of internal audit actions, validating action completed</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All year</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5</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3866526618"/>
                  </a:ext>
                </a:extLst>
              </a:tr>
              <a:tr h="0">
                <a:tc>
                  <a:txBody>
                    <a:bodyPr/>
                    <a:lstStyle/>
                    <a:p>
                      <a:pPr algn="l" fontAlgn="t">
                        <a:lnSpc>
                          <a:spcPct val="95000"/>
                        </a:lnSpc>
                        <a:spcBef>
                          <a:spcPts val="0"/>
                        </a:spcBef>
                        <a:spcAft>
                          <a:spcPts val="300"/>
                        </a:spcAft>
                      </a:pPr>
                      <a:r>
                        <a:rPr lang="en-GB" sz="1200" b="0" i="0" kern="1200" baseline="0" dirty="0" smtClean="0">
                          <a:solidFill>
                            <a:schemeClr val="accent3"/>
                          </a:solidFill>
                          <a:latin typeface="+mn-lt"/>
                          <a:ea typeface="+mn-ea"/>
                          <a:cs typeface="Arial" panose="020B0604020202020204" pitchFamily="34" charset="0"/>
                        </a:rPr>
                        <a:t>Contingency </a:t>
                      </a: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Capacity in the internal audit plan to be flexible to take account of new/changing/emerging risks and/or ad-hoc requests </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Tbc  </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5</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494466908"/>
                  </a:ext>
                </a:extLst>
              </a:tr>
              <a:tr h="272695">
                <a:tc gridSpan="2">
                  <a:txBody>
                    <a:bodyPr/>
                    <a:lstStyle/>
                    <a:p>
                      <a:pPr algn="l" fontAlgn="t">
                        <a:lnSpc>
                          <a:spcPct val="95000"/>
                        </a:lnSpc>
                        <a:spcBef>
                          <a:spcPts val="0"/>
                        </a:spcBef>
                        <a:spcAft>
                          <a:spcPts val="300"/>
                        </a:spcAft>
                      </a:pPr>
                      <a:r>
                        <a:rPr lang="en-GB" sz="1200" b="1" i="0" kern="1200" dirty="0" smtClean="0">
                          <a:solidFill>
                            <a:schemeClr val="accent3"/>
                          </a:solidFill>
                          <a:latin typeface="+mn-lt"/>
                          <a:ea typeface="+mn-ea"/>
                          <a:cs typeface="Arial" panose="020B0604020202020204" pitchFamily="34" charset="0"/>
                        </a:rPr>
                        <a:t>Total</a:t>
                      </a:r>
                      <a:r>
                        <a:rPr lang="en-GB" sz="1200" b="1" i="0" kern="1200" baseline="0" dirty="0" smtClean="0">
                          <a:solidFill>
                            <a:schemeClr val="accent3"/>
                          </a:solidFill>
                          <a:latin typeface="+mn-lt"/>
                          <a:ea typeface="+mn-ea"/>
                          <a:cs typeface="Arial" panose="020B0604020202020204" pitchFamily="34" charset="0"/>
                        </a:rPr>
                        <a:t> planned days</a:t>
                      </a:r>
                      <a:endParaRPr lang="en-GB" sz="1200" b="1" i="0" kern="1200" dirty="0">
                        <a:solidFill>
                          <a:schemeClr val="accent3"/>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t">
                        <a:lnSpc>
                          <a:spcPct val="95000"/>
                        </a:lnSpc>
                        <a:spcBef>
                          <a:spcPts val="0"/>
                        </a:spcBef>
                        <a:spcAft>
                          <a:spcPts val="300"/>
                        </a:spcAft>
                      </a:pPr>
                      <a:endParaRPr lang="en-GB" sz="1200" b="1"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endParaRPr lang="en-GB" sz="1200" b="1"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1" i="0" kern="1200" baseline="0" dirty="0" smtClean="0">
                          <a:solidFill>
                            <a:schemeClr val="accent3"/>
                          </a:solidFill>
                          <a:latin typeface="+mn-lt"/>
                          <a:ea typeface="+mn-ea"/>
                          <a:cs typeface="Arial" panose="020B0604020202020204" pitchFamily="34" charset="0"/>
                        </a:rPr>
                        <a:t>94 days </a:t>
                      </a:r>
                      <a:endParaRPr lang="en-GB" sz="1200" b="1" i="0" kern="1200" baseline="0" dirty="0">
                        <a:solidFill>
                          <a:schemeClr val="accent3"/>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endParaRPr lang="en-GB" sz="1200" b="1"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3294824862"/>
                  </a:ext>
                </a:extLst>
              </a:tr>
            </a:tbl>
          </a:graphicData>
        </a:graphic>
      </p:graphicFrame>
      <p:sp>
        <p:nvSpPr>
          <p:cNvPr id="3" name="Slide Number Placeholder 2"/>
          <p:cNvSpPr>
            <a:spLocks noGrp="1"/>
          </p:cNvSpPr>
          <p:nvPr>
            <p:ph type="sldNum" sz="quarter" idx="11"/>
            <p:custDataLst>
              <p:tags r:id="rId3"/>
            </p:custDataLst>
          </p:nvPr>
        </p:nvSpPr>
        <p:spPr/>
        <p:txBody>
          <a:bodyPr/>
          <a:lstStyle/>
          <a:p>
            <a:fld id="{37B4438D-29B8-4FC7-9D64-F44FE400D0A9}" type="slidenum">
              <a:rPr lang="en-GB" smtClean="0"/>
              <a:pPr/>
              <a:t>6</a:t>
            </a:fld>
            <a:endParaRPr lang="en-GB" dirty="0"/>
          </a:p>
        </p:txBody>
      </p:sp>
    </p:spTree>
    <p:custDataLst>
      <p:tags r:id="rId1"/>
    </p:custDataLst>
    <p:extLst>
      <p:ext uri="{BB962C8B-B14F-4D97-AF65-F5344CB8AC3E}">
        <p14:creationId xmlns="" xmlns:p14="http://schemas.microsoft.com/office/powerpoint/2010/main" val="671243323"/>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294967295"/>
            <p:custDataLst>
              <p:tags r:id="rId2"/>
            </p:custDataLst>
          </p:nvPr>
        </p:nvSpPr>
        <p:spPr>
          <a:xfrm>
            <a:off x="9918700" y="7092205"/>
            <a:ext cx="233363" cy="93663"/>
          </a:xfrm>
        </p:spPr>
        <p:txBody>
          <a:bodyPr/>
          <a:lstStyle/>
          <a:p>
            <a:fld id="{37B4438D-29B8-4FC7-9D64-F44FE400D0A9}" type="slidenum">
              <a:rPr lang="en-GB" smtClean="0"/>
              <a:pPr/>
              <a:t>7</a:t>
            </a:fld>
            <a:endParaRPr lang="en-GB" dirty="0"/>
          </a:p>
        </p:txBody>
      </p:sp>
      <p:pic>
        <p:nvPicPr>
          <p:cNvPr id="8" name="Picture 2"/>
          <p:cNvPicPr>
            <a:picLocks noChangeAspect="1" noChangeArrowheads="1"/>
          </p:cNvPicPr>
          <p:nvPr/>
        </p:nvPicPr>
        <p:blipFill>
          <a:blip r:embed="rId4" cstate="print">
            <a:extLst>
              <a:ext uri="{28A0092B-C50C-407E-A947-70E740481C1C}">
                <a14:useLocalDpi xmlns="" xmlns:a14="http://schemas.microsoft.com/office/drawing/2010/main" val="0"/>
              </a:ext>
            </a:extLst>
          </a:blip>
          <a:srcRect t="4" b="4"/>
          <a:stretch>
            <a:fillRect/>
          </a:stretch>
        </p:blipFill>
        <p:spPr>
          <a:xfrm>
            <a:off x="180181" y="179389"/>
            <a:ext cx="10333037" cy="3614736"/>
          </a:xfrm>
          <a:prstGeom prst="rect">
            <a:avLst/>
          </a:prstGeom>
        </p:spPr>
      </p:pic>
      <p:sp>
        <p:nvSpPr>
          <p:cNvPr id="10" name="Rectangle 9"/>
          <p:cNvSpPr/>
          <p:nvPr/>
        </p:nvSpPr>
        <p:spPr>
          <a:xfrm>
            <a:off x="180181" y="3794125"/>
            <a:ext cx="10333037" cy="35861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Rectangle 1"/>
          <p:cNvSpPr/>
          <p:nvPr/>
        </p:nvSpPr>
        <p:spPr>
          <a:xfrm>
            <a:off x="530123" y="4654571"/>
            <a:ext cx="9890018" cy="1089529"/>
          </a:xfrm>
          <a:prstGeom prst="rect">
            <a:avLst/>
          </a:prstGeom>
        </p:spPr>
        <p:txBody>
          <a:bodyPr wrap="square">
            <a:spAutoFit/>
          </a:bodyPr>
          <a:lstStyle/>
          <a:p>
            <a:pPr lvl="0" defTabSz="1007943">
              <a:lnSpc>
                <a:spcPct val="90000"/>
              </a:lnSpc>
            </a:pPr>
            <a:r>
              <a:rPr lang="en-GB" sz="3600" b="1" dirty="0" smtClean="0">
                <a:solidFill>
                  <a:schemeClr val="bg1">
                    <a:lumMod val="100000"/>
                  </a:schemeClr>
                </a:solidFill>
              </a:rPr>
              <a:t>Indicative three year internal audit plan (2018/19 to 2020/21)</a:t>
            </a:r>
          </a:p>
        </p:txBody>
      </p:sp>
    </p:spTree>
    <p:custDataLst>
      <p:tags r:id="rId1"/>
    </p:custDataLst>
    <p:extLst>
      <p:ext uri="{BB962C8B-B14F-4D97-AF65-F5344CB8AC3E}">
        <p14:creationId xmlns="" xmlns:p14="http://schemas.microsoft.com/office/powerpoint/2010/main" val="367525767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4"/>
          <p:cNvSpPr>
            <a:spLocks noGrp="1"/>
          </p:cNvSpPr>
          <p:nvPr>
            <p:ph type="body" sz="quarter" idx="12"/>
            <p:custDataLst>
              <p:tags r:id="rId2"/>
            </p:custDataLst>
          </p:nvPr>
        </p:nvSpPr>
        <p:spPr>
          <a:xfrm>
            <a:off x="423350" y="440277"/>
            <a:ext cx="9612000" cy="425577"/>
          </a:xfrm>
        </p:spPr>
        <p:txBody>
          <a:bodyPr/>
          <a:lstStyle/>
          <a:p>
            <a:pPr lvl="2">
              <a:lnSpc>
                <a:spcPct val="90000"/>
              </a:lnSpc>
              <a:spcAft>
                <a:spcPts val="400"/>
              </a:spcAft>
            </a:pPr>
            <a:r>
              <a:rPr lang="en-GB" sz="1200" dirty="0" smtClean="0"/>
              <a:t>Set out below is our indicative three year strategic internal audit plan.  This will remain flexible, and is based on our understanding as at May 2018.  </a:t>
            </a:r>
          </a:p>
        </p:txBody>
      </p:sp>
      <p:graphicFrame>
        <p:nvGraphicFramePr>
          <p:cNvPr id="6" name="MS_TABLE"/>
          <p:cNvGraphicFramePr>
            <a:graphicFrameLocks noGrp="1"/>
          </p:cNvGraphicFramePr>
          <p:nvPr>
            <p:custDataLst>
              <p:tags r:id="rId3"/>
            </p:custDataLst>
            <p:extLst>
              <p:ext uri="{D42A27DB-BD31-4B8C-83A1-F6EECF244321}">
                <p14:modId xmlns="" xmlns:p14="http://schemas.microsoft.com/office/powerpoint/2010/main" val="320053605"/>
              </p:ext>
            </p:extLst>
          </p:nvPr>
        </p:nvGraphicFramePr>
        <p:xfrm>
          <a:off x="423350" y="865854"/>
          <a:ext cx="10102190" cy="6056304"/>
        </p:xfrm>
        <a:graphic>
          <a:graphicData uri="http://schemas.openxmlformats.org/drawingml/2006/table">
            <a:tbl>
              <a:tblPr firstRow="1" bandRow="1"/>
              <a:tblGrid>
                <a:gridCol w="1145980">
                  <a:extLst>
                    <a:ext uri="{9D8B030D-6E8A-4147-A177-3AD203B41FA5}">
                      <a16:colId xmlns="" xmlns:a16="http://schemas.microsoft.com/office/drawing/2014/main" val="20000"/>
                    </a:ext>
                  </a:extLst>
                </a:gridCol>
                <a:gridCol w="3997235">
                  <a:extLst>
                    <a:ext uri="{9D8B030D-6E8A-4147-A177-3AD203B41FA5}">
                      <a16:colId xmlns="" xmlns:a16="http://schemas.microsoft.com/office/drawing/2014/main" val="20002"/>
                    </a:ext>
                  </a:extLst>
                </a:gridCol>
                <a:gridCol w="1592883">
                  <a:extLst>
                    <a:ext uri="{9D8B030D-6E8A-4147-A177-3AD203B41FA5}">
                      <a16:colId xmlns="" xmlns:a16="http://schemas.microsoft.com/office/drawing/2014/main" val="1474462631"/>
                    </a:ext>
                  </a:extLst>
                </a:gridCol>
                <a:gridCol w="1074554">
                  <a:extLst>
                    <a:ext uri="{9D8B030D-6E8A-4147-A177-3AD203B41FA5}">
                      <a16:colId xmlns="" xmlns:a16="http://schemas.microsoft.com/office/drawing/2014/main" val="1525408831"/>
                    </a:ext>
                  </a:extLst>
                </a:gridCol>
                <a:gridCol w="1079345">
                  <a:extLst>
                    <a:ext uri="{9D8B030D-6E8A-4147-A177-3AD203B41FA5}">
                      <a16:colId xmlns="" xmlns:a16="http://schemas.microsoft.com/office/drawing/2014/main" val="3796040837"/>
                    </a:ext>
                  </a:extLst>
                </a:gridCol>
                <a:gridCol w="1212193">
                  <a:extLst>
                    <a:ext uri="{9D8B030D-6E8A-4147-A177-3AD203B41FA5}">
                      <a16:colId xmlns="" xmlns:a16="http://schemas.microsoft.com/office/drawing/2014/main" val="2509860988"/>
                    </a:ext>
                  </a:extLst>
                </a:gridCol>
              </a:tblGrid>
              <a:tr h="120799">
                <a:tc>
                  <a:txBody>
                    <a:bodyPr/>
                    <a:lstStyle/>
                    <a:p>
                      <a:pPr algn="l" fontAlgn="t">
                        <a:lnSpc>
                          <a:spcPct val="100000"/>
                        </a:lnSpc>
                        <a:spcBef>
                          <a:spcPts val="0"/>
                        </a:spcBef>
                        <a:spcAft>
                          <a:spcPts val="300"/>
                        </a:spcAft>
                      </a:pPr>
                      <a:r>
                        <a:rPr lang="en-GB" sz="1200" b="1" kern="1200" dirty="0" smtClean="0">
                          <a:solidFill>
                            <a:schemeClr val="tx2"/>
                          </a:solidFill>
                        </a:rPr>
                        <a:t>Assurance area</a:t>
                      </a:r>
                      <a:endParaRPr lang="en-GB" sz="1200" b="1" kern="1200" dirty="0">
                        <a:solidFill>
                          <a:schemeClr val="tx2"/>
                        </a:solidFill>
                        <a:latin typeface="+mn-lt"/>
                        <a:ea typeface="+mn-ea"/>
                        <a:cs typeface="+mn-cs"/>
                      </a:endParaRPr>
                    </a:p>
                  </a:txBody>
                  <a:tcPr marL="35992" marR="35992" marT="36000" marB="36000" anchor="b">
                    <a:lnL w="12700" cmpd="sng">
                      <a:noFill/>
                      <a:prstDash val="solid"/>
                    </a:lnL>
                    <a:lnR w="12700" cmpd="sng">
                      <a:noFill/>
                      <a:prstDash val="solid"/>
                    </a:lnR>
                    <a:lnT w="12700" cmpd="sng">
                      <a:noFill/>
                      <a:prstDash val="soli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t">
                        <a:lnSpc>
                          <a:spcPct val="100000"/>
                        </a:lnSpc>
                        <a:spcBef>
                          <a:spcPts val="0"/>
                        </a:spcBef>
                        <a:spcAft>
                          <a:spcPts val="300"/>
                        </a:spcAft>
                      </a:pPr>
                      <a:r>
                        <a:rPr lang="en-GB" sz="1200" b="1" kern="1200" dirty="0" smtClean="0">
                          <a:solidFill>
                            <a:schemeClr val="tx2"/>
                          </a:solidFill>
                        </a:rPr>
                        <a:t> High</a:t>
                      </a:r>
                      <a:r>
                        <a:rPr lang="en-GB" sz="1200" b="1" kern="1200" baseline="0" dirty="0" smtClean="0">
                          <a:solidFill>
                            <a:schemeClr val="tx2"/>
                          </a:solidFill>
                        </a:rPr>
                        <a:t> level overview </a:t>
                      </a:r>
                      <a:endParaRPr lang="en-GB" sz="1200" b="1" kern="1200" dirty="0">
                        <a:solidFill>
                          <a:schemeClr val="tx2"/>
                        </a:solidFill>
                        <a:latin typeface="+mn-lt"/>
                        <a:ea typeface="+mn-ea"/>
                        <a:cs typeface="+mn-cs"/>
                      </a:endParaRPr>
                    </a:p>
                  </a:txBody>
                  <a:tcPr marL="35992" marR="35992" marT="36000" marB="36000" anchor="b">
                    <a:lnL w="12700" cmpd="sng">
                      <a:noFill/>
                      <a:prstDash val="solid"/>
                    </a:lnL>
                    <a:lnR w="12700" cmpd="sng">
                      <a:noFill/>
                      <a:prstDash val="solid"/>
                    </a:lnR>
                    <a:lnT w="12700" cmpd="sng">
                      <a:noFill/>
                      <a:prstDash val="soli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t">
                        <a:lnSpc>
                          <a:spcPct val="100000"/>
                        </a:lnSpc>
                        <a:spcBef>
                          <a:spcPts val="0"/>
                        </a:spcBef>
                        <a:spcAft>
                          <a:spcPts val="300"/>
                        </a:spcAft>
                      </a:pPr>
                      <a:r>
                        <a:rPr lang="en-GB" sz="1200" b="1" kern="1200" dirty="0" smtClean="0">
                          <a:solidFill>
                            <a:schemeClr val="tx2"/>
                          </a:solidFill>
                          <a:latin typeface="+mn-lt"/>
                          <a:ea typeface="+mn-ea"/>
                          <a:cs typeface="+mn-cs"/>
                        </a:rPr>
                        <a:t>Risk Register Link</a:t>
                      </a:r>
                      <a:endParaRPr lang="en-GB" sz="1200" b="1" kern="1200" dirty="0">
                        <a:solidFill>
                          <a:schemeClr val="tx2"/>
                        </a:solidFill>
                        <a:latin typeface="+mn-lt"/>
                        <a:ea typeface="+mn-ea"/>
                        <a:cs typeface="+mn-cs"/>
                      </a:endParaRPr>
                    </a:p>
                  </a:txBody>
                  <a:tcPr marL="35992" marR="35992" marT="36000" marB="36000" anchor="b">
                    <a:lnL w="12700" cmpd="sng">
                      <a:noFill/>
                      <a:prstDash val="solid"/>
                    </a:lnL>
                    <a:lnR w="12700" cmpd="sng">
                      <a:noFill/>
                      <a:prstDash val="solid"/>
                    </a:lnR>
                    <a:lnT w="12700" cmpd="sng">
                      <a:noFill/>
                      <a:prstDash val="soli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t">
                        <a:lnSpc>
                          <a:spcPct val="100000"/>
                        </a:lnSpc>
                        <a:spcBef>
                          <a:spcPts val="0"/>
                        </a:spcBef>
                        <a:spcAft>
                          <a:spcPts val="300"/>
                        </a:spcAft>
                      </a:pPr>
                      <a:r>
                        <a:rPr lang="en-GB" sz="1200" b="1" kern="1200" dirty="0" smtClean="0">
                          <a:solidFill>
                            <a:schemeClr val="tx2"/>
                          </a:solidFill>
                          <a:latin typeface="+mn-lt"/>
                          <a:ea typeface="+mn-ea"/>
                          <a:cs typeface="+mn-cs"/>
                        </a:rPr>
                        <a:t>2018/19</a:t>
                      </a:r>
                      <a:endParaRPr lang="en-GB" sz="1200" b="1" kern="1200" dirty="0">
                        <a:solidFill>
                          <a:schemeClr val="tx2"/>
                        </a:solidFill>
                        <a:latin typeface="+mn-lt"/>
                        <a:ea typeface="+mn-ea"/>
                        <a:cs typeface="+mn-cs"/>
                      </a:endParaRPr>
                    </a:p>
                  </a:txBody>
                  <a:tcPr marL="35992" marR="35992" marT="36000" marB="36000" anchor="b">
                    <a:lnL w="12700" cmpd="sng">
                      <a:noFill/>
                      <a:prstDash val="solid"/>
                    </a:lnL>
                    <a:lnR w="12700" cmpd="sng">
                      <a:noFill/>
                      <a:prstDash val="solid"/>
                    </a:lnR>
                    <a:lnT w="12700" cmpd="sng">
                      <a:noFill/>
                      <a:prstDash val="soli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t">
                        <a:lnSpc>
                          <a:spcPct val="100000"/>
                        </a:lnSpc>
                        <a:spcBef>
                          <a:spcPts val="0"/>
                        </a:spcBef>
                        <a:spcAft>
                          <a:spcPts val="300"/>
                        </a:spcAft>
                      </a:pPr>
                      <a:r>
                        <a:rPr lang="en-GB" sz="1200" b="1" kern="1200" dirty="0" smtClean="0">
                          <a:solidFill>
                            <a:schemeClr val="tx2"/>
                          </a:solidFill>
                          <a:latin typeface="+mn-lt"/>
                          <a:ea typeface="+mn-ea"/>
                          <a:cs typeface="+mn-cs"/>
                        </a:rPr>
                        <a:t>2019/20</a:t>
                      </a:r>
                      <a:endParaRPr lang="en-GB" sz="1200" b="1" kern="1200" dirty="0">
                        <a:solidFill>
                          <a:schemeClr val="tx2"/>
                        </a:solidFill>
                        <a:latin typeface="+mn-lt"/>
                        <a:ea typeface="+mn-ea"/>
                        <a:cs typeface="+mn-cs"/>
                      </a:endParaRPr>
                    </a:p>
                  </a:txBody>
                  <a:tcPr marL="35992" marR="35992" marT="36000" marB="36000" anchor="b">
                    <a:lnL w="12700" cmpd="sng">
                      <a:noFill/>
                      <a:prstDash val="solid"/>
                    </a:lnL>
                    <a:lnR w="12700" cmpd="sng">
                      <a:noFill/>
                      <a:prstDash val="solid"/>
                    </a:lnR>
                    <a:lnT w="12700" cmpd="sng">
                      <a:noFill/>
                      <a:prstDash val="soli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t">
                        <a:lnSpc>
                          <a:spcPct val="100000"/>
                        </a:lnSpc>
                        <a:spcBef>
                          <a:spcPts val="0"/>
                        </a:spcBef>
                        <a:spcAft>
                          <a:spcPts val="300"/>
                        </a:spcAft>
                      </a:pPr>
                      <a:r>
                        <a:rPr lang="en-GB" sz="1200" b="1" kern="1200" dirty="0" smtClean="0">
                          <a:solidFill>
                            <a:schemeClr val="tx2"/>
                          </a:solidFill>
                          <a:latin typeface="+mn-lt"/>
                          <a:ea typeface="+mn-ea"/>
                          <a:cs typeface="+mn-cs"/>
                        </a:rPr>
                        <a:t>2020/21</a:t>
                      </a:r>
                      <a:endParaRPr lang="en-GB" sz="1200" b="1" kern="1200" dirty="0">
                        <a:solidFill>
                          <a:schemeClr val="tx2"/>
                        </a:solidFill>
                        <a:latin typeface="+mn-lt"/>
                        <a:ea typeface="+mn-ea"/>
                        <a:cs typeface="+mn-cs"/>
                      </a:endParaRPr>
                    </a:p>
                  </a:txBody>
                  <a:tcPr marL="35992" marR="35992" marT="36000" marB="36000" anchor="b">
                    <a:lnL w="12700" cmpd="sng">
                      <a:noFill/>
                      <a:prstDash val="solid"/>
                    </a:lnL>
                    <a:lnR w="12700" cmpd="sng">
                      <a:noFill/>
                      <a:prstDash val="solid"/>
                    </a:lnR>
                    <a:lnT w="12700" cmpd="sng">
                      <a:noFill/>
                      <a:prstDash val="soli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00"/>
                  </a:ext>
                </a:extLst>
              </a:tr>
              <a:tr h="396111">
                <a:tc>
                  <a:txBody>
                    <a:bodyPr/>
                    <a:lstStyle/>
                    <a:p>
                      <a:pPr marL="0" marR="0" lvl="0" indent="0" algn="l" defTabSz="1007943" rtl="0" eaLnBrk="1" fontAlgn="t" latinLnBrk="0" hangingPunct="1">
                        <a:lnSpc>
                          <a:spcPct val="95000"/>
                        </a:lnSpc>
                        <a:spcBef>
                          <a:spcPts val="0"/>
                        </a:spcBef>
                        <a:spcAft>
                          <a:spcPts val="300"/>
                        </a:spcAft>
                        <a:buClrTx/>
                        <a:buSzTx/>
                        <a:buFontTx/>
                        <a:buNone/>
                        <a:tabLst/>
                        <a:defRPr/>
                      </a:pPr>
                      <a:r>
                        <a:rPr lang="en-GB" sz="1200" b="0" u="none" strike="noStrike" dirty="0" smtClean="0">
                          <a:solidFill>
                            <a:schemeClr val="accent3"/>
                          </a:solidFill>
                          <a:effectLst/>
                        </a:rPr>
                        <a:t>Finance </a:t>
                      </a:r>
                      <a:br>
                        <a:rPr lang="en-GB" sz="1200" b="0" u="none" strike="noStrike" dirty="0" smtClean="0">
                          <a:solidFill>
                            <a:schemeClr val="accent3"/>
                          </a:solidFill>
                          <a:effectLst/>
                        </a:rPr>
                      </a:br>
                      <a:endParaRPr lang="en-GB" sz="1200" b="0" i="0" kern="1200" baseline="0" dirty="0">
                        <a:solidFill>
                          <a:schemeClr val="accent3"/>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1"/>
                      </a:solidFill>
                      <a:prstDash val="solid"/>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Rotational review of core financial controls on a rotational basis covering all controls over three years </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1"/>
                      </a:solidFill>
                      <a:prstDash val="solid"/>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F9 – Failure to deliver Board financial targets</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1"/>
                      </a:solidFill>
                      <a:prstDash val="solid"/>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Yes</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1"/>
                      </a:solidFill>
                      <a:prstDash val="solid"/>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Yes</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1"/>
                      </a:solidFill>
                      <a:prstDash val="solid"/>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Yes </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1"/>
                      </a:solidFill>
                      <a:prstDash val="solid"/>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2081633582"/>
                  </a:ext>
                </a:extLst>
              </a:tr>
              <a:tr h="272695">
                <a:tc>
                  <a:txBody>
                    <a:bodyPr/>
                    <a:lstStyle/>
                    <a:p>
                      <a:pPr marL="0" marR="0" lvl="0" indent="0" algn="l" defTabSz="1007943" rtl="0" eaLnBrk="1" fontAlgn="t" latinLnBrk="0" hangingPunct="1">
                        <a:lnSpc>
                          <a:spcPct val="95000"/>
                        </a:lnSpc>
                        <a:spcBef>
                          <a:spcPts val="0"/>
                        </a:spcBef>
                        <a:spcAft>
                          <a:spcPts val="300"/>
                        </a:spcAft>
                        <a:buClrTx/>
                        <a:buSzTx/>
                        <a:buFontTx/>
                        <a:buNone/>
                        <a:tabLst/>
                        <a:defRPr/>
                      </a:pPr>
                      <a:r>
                        <a:rPr lang="en-GB" sz="1200" b="0" i="0" u="none" strike="noStrike" kern="1200" baseline="0" dirty="0" smtClean="0">
                          <a:solidFill>
                            <a:schemeClr val="accent3"/>
                          </a:solidFill>
                          <a:effectLst/>
                          <a:latin typeface="+mn-lt"/>
                          <a:ea typeface="+mn-ea"/>
                          <a:cs typeface="+mn-cs"/>
                        </a:rPr>
                        <a:t>Workforce </a:t>
                      </a: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There are a number of workforce risks that the Board are looking to manage and mitigate.  We will look at certain aspects of workforce planning on an annual basis including:  Consultant job planning, recruitment and retention, workforce linked to regional planning, impact of Brexit on workforce plans.</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W8 Inability to develop and sustain a flexible, skilled workforce</a:t>
                      </a:r>
                    </a:p>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W4 – Staff engagement </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Yes</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Yes</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Yes </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02"/>
                  </a:ext>
                </a:extLst>
              </a:tr>
              <a:tr h="296429">
                <a:tc>
                  <a:txBody>
                    <a:bodyPr/>
                    <a:lstStyle/>
                    <a:p>
                      <a:pPr marL="0" marR="0" lvl="0" indent="0" algn="l" defTabSz="1007943" rtl="0" eaLnBrk="1" fontAlgn="t" latinLnBrk="0" hangingPunct="1">
                        <a:lnSpc>
                          <a:spcPct val="95000"/>
                        </a:lnSpc>
                        <a:spcBef>
                          <a:spcPts val="0"/>
                        </a:spcBef>
                        <a:spcAft>
                          <a:spcPts val="300"/>
                        </a:spcAft>
                        <a:buClrTx/>
                        <a:buSzTx/>
                        <a:buFontTx/>
                        <a:buNone/>
                        <a:tabLst/>
                        <a:defRPr/>
                      </a:pPr>
                      <a:r>
                        <a:rPr lang="en-GB" sz="1200" b="0" i="0" u="none" strike="noStrike" kern="1200" baseline="0" dirty="0" smtClean="0">
                          <a:solidFill>
                            <a:schemeClr val="accent3"/>
                          </a:solidFill>
                          <a:effectLst/>
                          <a:latin typeface="+mn-lt"/>
                          <a:ea typeface="+mn-ea"/>
                          <a:cs typeface="+mn-cs"/>
                        </a:rPr>
                        <a:t> Finance </a:t>
                      </a: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We will undertake a review of any property transactions undertaken in year in accordance with the requirements of the Property Transaction Manual (PTM) </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Requirement of SGHSCD</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Yes</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Yes</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Yes </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03"/>
                  </a:ext>
                </a:extLst>
              </a:tr>
              <a:tr h="272695">
                <a:tc>
                  <a:txBody>
                    <a:bodyPr/>
                    <a:lstStyle/>
                    <a:p>
                      <a:pPr marL="0" marR="0" lvl="0" indent="0" algn="l" defTabSz="1007943" rtl="0" eaLnBrk="1" fontAlgn="t" latinLnBrk="0" hangingPunct="1">
                        <a:lnSpc>
                          <a:spcPct val="95000"/>
                        </a:lnSpc>
                        <a:spcBef>
                          <a:spcPts val="0"/>
                        </a:spcBef>
                        <a:spcAft>
                          <a:spcPts val="300"/>
                        </a:spcAft>
                        <a:buClrTx/>
                        <a:buSzTx/>
                        <a:buFontTx/>
                        <a:buNone/>
                        <a:tabLst/>
                        <a:defRPr/>
                      </a:pPr>
                      <a:r>
                        <a:rPr lang="en-GB" sz="1200" b="0" i="0" u="none" strike="noStrike" kern="1200" baseline="0" dirty="0" smtClean="0">
                          <a:solidFill>
                            <a:schemeClr val="accent3"/>
                          </a:solidFill>
                          <a:effectLst/>
                          <a:latin typeface="+mn-lt"/>
                          <a:ea typeface="+mn-ea"/>
                          <a:cs typeface="+mn-cs"/>
                        </a:rPr>
                        <a:t>Information Governance </a:t>
                      </a: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We will consider GDPR in 2018/19 and thereafter certain aspects of the Board’s overall information governance arrangements </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1007943" rtl="0" eaLnBrk="1" fontAlgn="t" latinLnBrk="0" hangingPunct="1">
                        <a:lnSpc>
                          <a:spcPct val="95000"/>
                        </a:lnSpc>
                        <a:spcBef>
                          <a:spcPts val="0"/>
                        </a:spcBef>
                        <a:spcAft>
                          <a:spcPts val="300"/>
                        </a:spcAft>
                        <a:buClrTx/>
                        <a:buSzTx/>
                        <a:buFontTx/>
                        <a:buNone/>
                        <a:tabLst/>
                        <a:defRPr/>
                      </a:pPr>
                      <a:r>
                        <a:rPr lang="en-GB" sz="1200" b="0" i="0" kern="1200" baseline="0" dirty="0" smtClean="0">
                          <a:solidFill>
                            <a:srgbClr val="0D0000"/>
                          </a:solidFill>
                          <a:latin typeface="+mn-lt"/>
                          <a:ea typeface="+mn-ea"/>
                          <a:cs typeface="Arial" panose="020B0604020202020204" pitchFamily="34" charset="0"/>
                        </a:rPr>
                        <a:t>S11 Information and Technology resilience to potential IT security breaches</a:t>
                      </a: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Yes</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Yes </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04"/>
                  </a:ext>
                </a:extLst>
              </a:tr>
              <a:tr h="272695">
                <a:tc>
                  <a:txBody>
                    <a:bodyPr/>
                    <a:lstStyle/>
                    <a:p>
                      <a:pPr marL="0" marR="0" lvl="0" indent="0" algn="l" defTabSz="1007943" rtl="0" eaLnBrk="1" fontAlgn="t" latinLnBrk="0" hangingPunct="1">
                        <a:lnSpc>
                          <a:spcPct val="95000"/>
                        </a:lnSpc>
                        <a:spcBef>
                          <a:spcPts val="0"/>
                        </a:spcBef>
                        <a:spcAft>
                          <a:spcPts val="300"/>
                        </a:spcAft>
                        <a:buClrTx/>
                        <a:buSzTx/>
                        <a:buFontTx/>
                        <a:buNone/>
                        <a:tabLst/>
                        <a:defRPr/>
                      </a:pPr>
                      <a:r>
                        <a:rPr lang="en-GB" sz="1200" b="0" i="0" u="none" strike="noStrike" kern="1200" baseline="0" dirty="0" smtClean="0">
                          <a:solidFill>
                            <a:schemeClr val="accent3"/>
                          </a:solidFill>
                          <a:effectLst/>
                          <a:latin typeface="+mn-lt"/>
                          <a:ea typeface="+mn-ea"/>
                          <a:cs typeface="+mn-cs"/>
                        </a:rPr>
                        <a:t>Governance </a:t>
                      </a: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Good corporate governance arrangements are essential and we will consider the Board’s arrangements in light of best practice and recent outcomes at NHS Tayside and the forthcoming NHS Highland review.  </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1007943" rtl="0" eaLnBrk="1" fontAlgn="t" latinLnBrk="0" hangingPunct="1">
                        <a:lnSpc>
                          <a:spcPct val="95000"/>
                        </a:lnSpc>
                        <a:spcBef>
                          <a:spcPts val="0"/>
                        </a:spcBef>
                        <a:spcAft>
                          <a:spcPts val="300"/>
                        </a:spcAft>
                        <a:buClrTx/>
                        <a:buSzTx/>
                        <a:buFontTx/>
                        <a:buNone/>
                        <a:tabLst/>
                        <a:defRPr/>
                      </a:pPr>
                      <a:r>
                        <a:rPr lang="en-GB" sz="1200" b="0" i="0" kern="1200" baseline="0" dirty="0" smtClean="0">
                          <a:solidFill>
                            <a:srgbClr val="0D0000"/>
                          </a:solidFill>
                          <a:latin typeface="+mn-lt"/>
                          <a:ea typeface="+mn-ea"/>
                          <a:cs typeface="Arial" panose="020B0604020202020204" pitchFamily="34" charset="0"/>
                        </a:rPr>
                        <a:t>S11 Information and Technology resilience to potential IT security breaches</a:t>
                      </a:r>
                    </a:p>
                    <a:p>
                      <a:pPr algn="l" fontAlgn="t">
                        <a:lnSpc>
                          <a:spcPct val="95000"/>
                        </a:lnSpc>
                        <a:spcBef>
                          <a:spcPts val="0"/>
                        </a:spcBef>
                        <a:spcAft>
                          <a:spcPts val="300"/>
                        </a:spcAft>
                      </a:pP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r>
                        <a:rPr lang="en-GB" dirty="0" smtClean="0"/>
                        <a:t>-</a:t>
                      </a:r>
                      <a:endParaRPr lang="en-GB" dirty="0"/>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Yes</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 </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738372750"/>
                  </a:ext>
                </a:extLst>
              </a:tr>
              <a:tr h="272695">
                <a:tc>
                  <a:txBody>
                    <a:bodyPr/>
                    <a:lstStyle/>
                    <a:p>
                      <a:pPr marL="0" marR="0" lvl="0" indent="0" algn="l" defTabSz="1007943" rtl="0" eaLnBrk="1" fontAlgn="t" latinLnBrk="0" hangingPunct="1">
                        <a:lnSpc>
                          <a:spcPct val="95000"/>
                        </a:lnSpc>
                        <a:spcBef>
                          <a:spcPts val="0"/>
                        </a:spcBef>
                        <a:spcAft>
                          <a:spcPts val="300"/>
                        </a:spcAft>
                        <a:buClrTx/>
                        <a:buSzTx/>
                        <a:buFontTx/>
                        <a:buNone/>
                        <a:tabLst/>
                        <a:defRPr/>
                      </a:pPr>
                      <a:r>
                        <a:rPr lang="en-GB" sz="1200" b="0" u="none" strike="noStrike" kern="1200" dirty="0" smtClean="0">
                          <a:solidFill>
                            <a:schemeClr val="accent3"/>
                          </a:solidFill>
                          <a:effectLst/>
                          <a:latin typeface="+mn-lt"/>
                          <a:ea typeface="+mn-ea"/>
                          <a:cs typeface="+mn-cs"/>
                        </a:rPr>
                        <a:t>Regional Planning</a:t>
                      </a:r>
                      <a:endParaRPr lang="en-GB" sz="1200" b="0" u="none" strike="noStrike" kern="1200" dirty="0">
                        <a:solidFill>
                          <a:schemeClr val="accent3"/>
                        </a:solidFill>
                        <a:effectLst/>
                        <a:latin typeface="+mn-lt"/>
                        <a:ea typeface="+mn-ea"/>
                        <a:cs typeface="+mn-cs"/>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Working in partnership with the regional Board structures and/or the national Boards will be a key development for the Board over the next three years and internal audit could support in identify areas to share services, inefficiencies and duplication.  Alongside a focus on the governance and future decision making related to regional partnerships</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marL="0" algn="l" defTabSz="1007943" rtl="0" eaLnBrk="1" fontAlgn="t" latinLnBrk="0" hangingPunct="1">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S2 Adverse effects of Board 2020 strategy as a result of consequences of Integration of Health Social Care.  </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marL="0" algn="l" defTabSz="1007943" rtl="0" eaLnBrk="1" fontAlgn="t" latinLnBrk="0" hangingPunct="1">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Yes</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Yes</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Yes</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2628510878"/>
                  </a:ext>
                </a:extLst>
              </a:tr>
              <a:tr h="272695">
                <a:tc>
                  <a:txBody>
                    <a:bodyPr/>
                    <a:lstStyle/>
                    <a:p>
                      <a:pPr marL="0" marR="0" lvl="0" indent="0" algn="l" defTabSz="1007943" rtl="0" eaLnBrk="1" fontAlgn="t" latinLnBrk="0" hangingPunct="1">
                        <a:lnSpc>
                          <a:spcPct val="95000"/>
                        </a:lnSpc>
                        <a:spcBef>
                          <a:spcPts val="0"/>
                        </a:spcBef>
                        <a:spcAft>
                          <a:spcPts val="300"/>
                        </a:spcAft>
                        <a:buClrTx/>
                        <a:buSzTx/>
                        <a:buFontTx/>
                        <a:buNone/>
                        <a:tabLst/>
                        <a:defRPr/>
                      </a:pPr>
                      <a:r>
                        <a:rPr lang="en-GB" sz="1200" b="0" u="none" strike="noStrike" kern="1200" dirty="0" smtClean="0">
                          <a:solidFill>
                            <a:schemeClr val="accent3"/>
                          </a:solidFill>
                          <a:effectLst/>
                          <a:latin typeface="+mn-lt"/>
                          <a:ea typeface="+mn-ea"/>
                          <a:cs typeface="+mn-cs"/>
                        </a:rPr>
                        <a:t>Hotel</a:t>
                      </a:r>
                      <a:endParaRPr lang="en-GB" sz="1200" b="0" u="none" strike="noStrike" kern="1200" dirty="0">
                        <a:solidFill>
                          <a:schemeClr val="accent3"/>
                        </a:solidFill>
                        <a:effectLst/>
                        <a:latin typeface="+mn-lt"/>
                        <a:ea typeface="+mn-ea"/>
                        <a:cs typeface="+mn-cs"/>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The Hotel is a key aspect of the Board’s operating model with its own strategy</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marL="0" algn="l" defTabSz="1007943" rtl="0" eaLnBrk="1" fontAlgn="t" latinLnBrk="0" hangingPunct="1">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S3 – Inability to deliver hotel strategy</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marL="0" algn="l" defTabSz="1007943" rtl="0" eaLnBrk="1" fontAlgn="t" latinLnBrk="0" hangingPunct="1">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Yes</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Yes</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Yes </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2600609084"/>
                  </a:ext>
                </a:extLst>
              </a:tr>
            </a:tbl>
          </a:graphicData>
        </a:graphic>
      </p:graphicFrame>
      <p:sp>
        <p:nvSpPr>
          <p:cNvPr id="3" name="Slide Number Placeholder 2"/>
          <p:cNvSpPr>
            <a:spLocks noGrp="1"/>
          </p:cNvSpPr>
          <p:nvPr>
            <p:ph type="sldNum" sz="quarter" idx="11"/>
            <p:custDataLst>
              <p:tags r:id="rId4"/>
            </p:custDataLst>
          </p:nvPr>
        </p:nvSpPr>
        <p:spPr/>
        <p:txBody>
          <a:bodyPr/>
          <a:lstStyle/>
          <a:p>
            <a:fld id="{37B4438D-29B8-4FC7-9D64-F44FE400D0A9}" type="slidenum">
              <a:rPr lang="en-GB" smtClean="0"/>
              <a:pPr/>
              <a:t>8</a:t>
            </a:fld>
            <a:endParaRPr lang="en-GB" dirty="0"/>
          </a:p>
        </p:txBody>
      </p:sp>
    </p:spTree>
    <p:custDataLst>
      <p:tags r:id="rId1"/>
    </p:custDataLst>
    <p:extLst>
      <p:ext uri="{BB962C8B-B14F-4D97-AF65-F5344CB8AC3E}">
        <p14:creationId xmlns="" xmlns:p14="http://schemas.microsoft.com/office/powerpoint/2010/main" val="3783538274"/>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MS_TABLE"/>
          <p:cNvGraphicFramePr>
            <a:graphicFrameLocks noGrp="1"/>
          </p:cNvGraphicFramePr>
          <p:nvPr>
            <p:custDataLst>
              <p:tags r:id="rId2"/>
            </p:custDataLst>
            <p:extLst>
              <p:ext uri="{D42A27DB-BD31-4B8C-83A1-F6EECF244321}">
                <p14:modId xmlns="" xmlns:p14="http://schemas.microsoft.com/office/powerpoint/2010/main" val="3346304202"/>
              </p:ext>
            </p:extLst>
          </p:nvPr>
        </p:nvGraphicFramePr>
        <p:xfrm>
          <a:off x="405855" y="229750"/>
          <a:ext cx="9604919" cy="6775028"/>
        </p:xfrm>
        <a:graphic>
          <a:graphicData uri="http://schemas.openxmlformats.org/drawingml/2006/table">
            <a:tbl>
              <a:tblPr firstRow="1" bandRow="1"/>
              <a:tblGrid>
                <a:gridCol w="1089570">
                  <a:extLst>
                    <a:ext uri="{9D8B030D-6E8A-4147-A177-3AD203B41FA5}">
                      <a16:colId xmlns="" xmlns:a16="http://schemas.microsoft.com/office/drawing/2014/main" val="20000"/>
                    </a:ext>
                  </a:extLst>
                </a:gridCol>
                <a:gridCol w="3800475">
                  <a:extLst>
                    <a:ext uri="{9D8B030D-6E8A-4147-A177-3AD203B41FA5}">
                      <a16:colId xmlns="" xmlns:a16="http://schemas.microsoft.com/office/drawing/2014/main" val="20002"/>
                    </a:ext>
                  </a:extLst>
                </a:gridCol>
                <a:gridCol w="1514475">
                  <a:extLst>
                    <a:ext uri="{9D8B030D-6E8A-4147-A177-3AD203B41FA5}">
                      <a16:colId xmlns="" xmlns:a16="http://schemas.microsoft.com/office/drawing/2014/main" val="1474462631"/>
                    </a:ext>
                  </a:extLst>
                </a:gridCol>
                <a:gridCol w="1021660">
                  <a:extLst>
                    <a:ext uri="{9D8B030D-6E8A-4147-A177-3AD203B41FA5}">
                      <a16:colId xmlns="" xmlns:a16="http://schemas.microsoft.com/office/drawing/2014/main" val="1525408831"/>
                    </a:ext>
                  </a:extLst>
                </a:gridCol>
                <a:gridCol w="1026215">
                  <a:extLst>
                    <a:ext uri="{9D8B030D-6E8A-4147-A177-3AD203B41FA5}">
                      <a16:colId xmlns="" xmlns:a16="http://schemas.microsoft.com/office/drawing/2014/main" val="3796040837"/>
                    </a:ext>
                  </a:extLst>
                </a:gridCol>
                <a:gridCol w="1152524">
                  <a:extLst>
                    <a:ext uri="{9D8B030D-6E8A-4147-A177-3AD203B41FA5}">
                      <a16:colId xmlns="" xmlns:a16="http://schemas.microsoft.com/office/drawing/2014/main" val="2509860988"/>
                    </a:ext>
                  </a:extLst>
                </a:gridCol>
              </a:tblGrid>
              <a:tr h="120799">
                <a:tc>
                  <a:txBody>
                    <a:bodyPr/>
                    <a:lstStyle/>
                    <a:p>
                      <a:pPr algn="l" fontAlgn="t">
                        <a:lnSpc>
                          <a:spcPct val="100000"/>
                        </a:lnSpc>
                        <a:spcBef>
                          <a:spcPts val="0"/>
                        </a:spcBef>
                        <a:spcAft>
                          <a:spcPts val="300"/>
                        </a:spcAft>
                      </a:pPr>
                      <a:r>
                        <a:rPr lang="en-GB" sz="1200" b="1" kern="1200" dirty="0" smtClean="0">
                          <a:solidFill>
                            <a:schemeClr val="tx2"/>
                          </a:solidFill>
                        </a:rPr>
                        <a:t>Assurance areas</a:t>
                      </a:r>
                      <a:endParaRPr lang="en-GB" sz="1200" b="1" kern="1200" dirty="0">
                        <a:solidFill>
                          <a:schemeClr val="tx2"/>
                        </a:solidFill>
                        <a:latin typeface="+mn-lt"/>
                        <a:ea typeface="+mn-ea"/>
                        <a:cs typeface="+mn-cs"/>
                      </a:endParaRPr>
                    </a:p>
                  </a:txBody>
                  <a:tcPr marL="35992" marR="35992" marT="36000" marB="36000" anchor="b">
                    <a:lnL w="12700" cmpd="sng">
                      <a:noFill/>
                      <a:prstDash val="solid"/>
                    </a:lnL>
                    <a:lnR w="12700" cmpd="sng">
                      <a:noFill/>
                      <a:prstDash val="solid"/>
                    </a:lnR>
                    <a:lnT w="12700" cmpd="sng">
                      <a:noFill/>
                      <a:prstDash val="soli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t">
                        <a:lnSpc>
                          <a:spcPct val="100000"/>
                        </a:lnSpc>
                        <a:spcBef>
                          <a:spcPts val="0"/>
                        </a:spcBef>
                        <a:spcAft>
                          <a:spcPts val="300"/>
                        </a:spcAft>
                      </a:pPr>
                      <a:r>
                        <a:rPr lang="en-GB" sz="1200" b="1" kern="1200" dirty="0" smtClean="0">
                          <a:solidFill>
                            <a:schemeClr val="tx2"/>
                          </a:solidFill>
                        </a:rPr>
                        <a:t> High</a:t>
                      </a:r>
                      <a:r>
                        <a:rPr lang="en-GB" sz="1200" b="1" kern="1200" baseline="0" dirty="0" smtClean="0">
                          <a:solidFill>
                            <a:schemeClr val="tx2"/>
                          </a:solidFill>
                        </a:rPr>
                        <a:t> level overview </a:t>
                      </a:r>
                      <a:endParaRPr lang="en-GB" sz="1200" b="1" kern="1200" dirty="0">
                        <a:solidFill>
                          <a:schemeClr val="tx2"/>
                        </a:solidFill>
                        <a:latin typeface="+mn-lt"/>
                        <a:ea typeface="+mn-ea"/>
                        <a:cs typeface="+mn-cs"/>
                      </a:endParaRPr>
                    </a:p>
                  </a:txBody>
                  <a:tcPr marL="35992" marR="35992" marT="36000" marB="36000" anchor="b">
                    <a:lnL w="12700" cmpd="sng">
                      <a:noFill/>
                      <a:prstDash val="solid"/>
                    </a:lnL>
                    <a:lnR w="12700" cmpd="sng">
                      <a:noFill/>
                      <a:prstDash val="solid"/>
                    </a:lnR>
                    <a:lnT w="12700" cmpd="sng">
                      <a:noFill/>
                      <a:prstDash val="soli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t">
                        <a:lnSpc>
                          <a:spcPct val="100000"/>
                        </a:lnSpc>
                        <a:spcBef>
                          <a:spcPts val="0"/>
                        </a:spcBef>
                        <a:spcAft>
                          <a:spcPts val="300"/>
                        </a:spcAft>
                      </a:pPr>
                      <a:r>
                        <a:rPr lang="en-GB" sz="1200" b="1" kern="1200" dirty="0" smtClean="0">
                          <a:solidFill>
                            <a:schemeClr val="tx2"/>
                          </a:solidFill>
                          <a:latin typeface="+mn-lt"/>
                          <a:ea typeface="+mn-ea"/>
                          <a:cs typeface="+mn-cs"/>
                        </a:rPr>
                        <a:t>Risk Register Link</a:t>
                      </a:r>
                      <a:endParaRPr lang="en-GB" sz="1200" b="1" kern="1200" dirty="0">
                        <a:solidFill>
                          <a:schemeClr val="tx2"/>
                        </a:solidFill>
                        <a:latin typeface="+mn-lt"/>
                        <a:ea typeface="+mn-ea"/>
                        <a:cs typeface="+mn-cs"/>
                      </a:endParaRPr>
                    </a:p>
                  </a:txBody>
                  <a:tcPr marL="35992" marR="35992" marT="36000" marB="36000" anchor="b">
                    <a:lnL w="12700" cmpd="sng">
                      <a:noFill/>
                      <a:prstDash val="solid"/>
                    </a:lnL>
                    <a:lnR w="12700" cmpd="sng">
                      <a:noFill/>
                      <a:prstDash val="solid"/>
                    </a:lnR>
                    <a:lnT w="12700" cmpd="sng">
                      <a:noFill/>
                      <a:prstDash val="soli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t">
                        <a:lnSpc>
                          <a:spcPct val="100000"/>
                        </a:lnSpc>
                        <a:spcBef>
                          <a:spcPts val="0"/>
                        </a:spcBef>
                        <a:spcAft>
                          <a:spcPts val="300"/>
                        </a:spcAft>
                      </a:pPr>
                      <a:r>
                        <a:rPr lang="en-GB" sz="1200" b="1" kern="1200" dirty="0" smtClean="0">
                          <a:solidFill>
                            <a:schemeClr val="tx2"/>
                          </a:solidFill>
                          <a:latin typeface="+mn-lt"/>
                          <a:ea typeface="+mn-ea"/>
                          <a:cs typeface="+mn-cs"/>
                        </a:rPr>
                        <a:t>2018/19</a:t>
                      </a:r>
                      <a:endParaRPr lang="en-GB" sz="1200" b="1" kern="1200" dirty="0">
                        <a:solidFill>
                          <a:schemeClr val="tx2"/>
                        </a:solidFill>
                        <a:latin typeface="+mn-lt"/>
                        <a:ea typeface="+mn-ea"/>
                        <a:cs typeface="+mn-cs"/>
                      </a:endParaRPr>
                    </a:p>
                  </a:txBody>
                  <a:tcPr marL="35992" marR="35992" marT="36000" marB="36000" anchor="b">
                    <a:lnL w="12700" cmpd="sng">
                      <a:noFill/>
                      <a:prstDash val="solid"/>
                    </a:lnL>
                    <a:lnR w="12700" cmpd="sng">
                      <a:noFill/>
                      <a:prstDash val="solid"/>
                    </a:lnR>
                    <a:lnT w="12700" cmpd="sng">
                      <a:noFill/>
                      <a:prstDash val="soli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t">
                        <a:lnSpc>
                          <a:spcPct val="100000"/>
                        </a:lnSpc>
                        <a:spcBef>
                          <a:spcPts val="0"/>
                        </a:spcBef>
                        <a:spcAft>
                          <a:spcPts val="300"/>
                        </a:spcAft>
                      </a:pPr>
                      <a:r>
                        <a:rPr lang="en-GB" sz="1200" b="1" kern="1200" dirty="0" smtClean="0">
                          <a:solidFill>
                            <a:schemeClr val="tx2"/>
                          </a:solidFill>
                          <a:latin typeface="+mn-lt"/>
                          <a:ea typeface="+mn-ea"/>
                          <a:cs typeface="+mn-cs"/>
                        </a:rPr>
                        <a:t>2019/20</a:t>
                      </a:r>
                      <a:endParaRPr lang="en-GB" sz="1200" b="1" kern="1200" dirty="0">
                        <a:solidFill>
                          <a:schemeClr val="tx2"/>
                        </a:solidFill>
                        <a:latin typeface="+mn-lt"/>
                        <a:ea typeface="+mn-ea"/>
                        <a:cs typeface="+mn-cs"/>
                      </a:endParaRPr>
                    </a:p>
                  </a:txBody>
                  <a:tcPr marL="35992" marR="35992" marT="36000" marB="36000" anchor="b">
                    <a:lnL w="12700" cmpd="sng">
                      <a:noFill/>
                      <a:prstDash val="solid"/>
                    </a:lnL>
                    <a:lnR w="12700" cmpd="sng">
                      <a:noFill/>
                      <a:prstDash val="solid"/>
                    </a:lnR>
                    <a:lnT w="12700" cmpd="sng">
                      <a:noFill/>
                      <a:prstDash val="soli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t">
                        <a:lnSpc>
                          <a:spcPct val="100000"/>
                        </a:lnSpc>
                        <a:spcBef>
                          <a:spcPts val="0"/>
                        </a:spcBef>
                        <a:spcAft>
                          <a:spcPts val="300"/>
                        </a:spcAft>
                      </a:pPr>
                      <a:r>
                        <a:rPr lang="en-GB" sz="1200" b="1" kern="1200" dirty="0" smtClean="0">
                          <a:solidFill>
                            <a:schemeClr val="tx2"/>
                          </a:solidFill>
                          <a:latin typeface="+mn-lt"/>
                          <a:ea typeface="+mn-ea"/>
                          <a:cs typeface="+mn-cs"/>
                        </a:rPr>
                        <a:t>2020/21</a:t>
                      </a:r>
                      <a:endParaRPr lang="en-GB" sz="1200" b="1" kern="1200" dirty="0">
                        <a:solidFill>
                          <a:schemeClr val="tx2"/>
                        </a:solidFill>
                        <a:latin typeface="+mn-lt"/>
                        <a:ea typeface="+mn-ea"/>
                        <a:cs typeface="+mn-cs"/>
                      </a:endParaRPr>
                    </a:p>
                  </a:txBody>
                  <a:tcPr marL="35992" marR="35992" marT="36000" marB="36000" anchor="b">
                    <a:lnL w="12700" cmpd="sng">
                      <a:noFill/>
                      <a:prstDash val="solid"/>
                    </a:lnL>
                    <a:lnR w="12700" cmpd="sng">
                      <a:noFill/>
                      <a:prstDash val="solid"/>
                    </a:lnR>
                    <a:lnT w="12700" cmpd="sng">
                      <a:noFill/>
                      <a:prstDash val="soli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00"/>
                  </a:ext>
                </a:extLst>
              </a:tr>
              <a:tr h="396111">
                <a:tc>
                  <a:txBody>
                    <a:bodyPr/>
                    <a:lstStyle/>
                    <a:p>
                      <a:pPr marL="0" marR="0" lvl="0" indent="0" algn="l" defTabSz="1007943" rtl="0" eaLnBrk="1" fontAlgn="t" latinLnBrk="0" hangingPunct="1">
                        <a:lnSpc>
                          <a:spcPct val="95000"/>
                        </a:lnSpc>
                        <a:spcBef>
                          <a:spcPts val="0"/>
                        </a:spcBef>
                        <a:spcAft>
                          <a:spcPts val="300"/>
                        </a:spcAft>
                        <a:buClrTx/>
                        <a:buSzTx/>
                        <a:buFontTx/>
                        <a:buNone/>
                        <a:tabLst/>
                        <a:defRPr/>
                      </a:pPr>
                      <a:r>
                        <a:rPr lang="en-GB" sz="1200" b="0" u="none" strike="noStrike" dirty="0" smtClean="0">
                          <a:solidFill>
                            <a:schemeClr val="accent3"/>
                          </a:solidFill>
                          <a:effectLst/>
                        </a:rPr>
                        <a:t>Business</a:t>
                      </a:r>
                      <a:r>
                        <a:rPr lang="en-GB" sz="1200" b="0" u="none" strike="noStrike" baseline="0" dirty="0" smtClean="0">
                          <a:solidFill>
                            <a:schemeClr val="accent3"/>
                          </a:solidFill>
                          <a:effectLst/>
                        </a:rPr>
                        <a:t> continuity </a:t>
                      </a:r>
                      <a:r>
                        <a:rPr lang="en-GB" sz="1200" b="0" u="none" strike="noStrike" dirty="0" smtClean="0">
                          <a:solidFill>
                            <a:schemeClr val="accent3"/>
                          </a:solidFill>
                          <a:effectLst/>
                        </a:rPr>
                        <a:t/>
                      </a:r>
                      <a:br>
                        <a:rPr lang="en-GB" sz="1200" b="0" u="none" strike="noStrike" dirty="0" smtClean="0">
                          <a:solidFill>
                            <a:schemeClr val="accent3"/>
                          </a:solidFill>
                          <a:effectLst/>
                        </a:rPr>
                      </a:br>
                      <a:endParaRPr lang="en-GB" sz="1200" b="0" i="0" kern="1200" baseline="0" dirty="0">
                        <a:solidFill>
                          <a:schemeClr val="accent3"/>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1"/>
                      </a:solidFill>
                      <a:prstDash val="solid"/>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 Business continuity planning will be a key consideration for the Board and it is important that the controls in place are suitably designed and operate effectively should an incident occur.</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1"/>
                      </a:solidFill>
                      <a:prstDash val="solid"/>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Linked to a number of strategic risks </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1"/>
                      </a:solidFill>
                      <a:prstDash val="solid"/>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1"/>
                      </a:solidFill>
                      <a:prstDash val="solid"/>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Yes</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1"/>
                      </a:solidFill>
                      <a:prstDash val="solid"/>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1"/>
                      </a:solidFill>
                      <a:prstDash val="solid"/>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2081633582"/>
                  </a:ext>
                </a:extLst>
              </a:tr>
              <a:tr h="272695">
                <a:tc>
                  <a:txBody>
                    <a:bodyPr/>
                    <a:lstStyle/>
                    <a:p>
                      <a:pPr marL="0" marR="0" lvl="0" indent="0" algn="l" defTabSz="1007943" rtl="0" eaLnBrk="1" fontAlgn="t" latinLnBrk="0" hangingPunct="1">
                        <a:lnSpc>
                          <a:spcPct val="95000"/>
                        </a:lnSpc>
                        <a:spcBef>
                          <a:spcPts val="0"/>
                        </a:spcBef>
                        <a:spcAft>
                          <a:spcPts val="300"/>
                        </a:spcAft>
                        <a:buClrTx/>
                        <a:buSzTx/>
                        <a:buFontTx/>
                        <a:buNone/>
                        <a:tabLst/>
                        <a:defRPr/>
                      </a:pPr>
                      <a:r>
                        <a:rPr lang="en-GB" sz="1200" b="0" i="0" u="none" strike="noStrike" kern="1200" baseline="0" dirty="0" smtClean="0">
                          <a:solidFill>
                            <a:schemeClr val="accent3"/>
                          </a:solidFill>
                          <a:effectLst/>
                          <a:latin typeface="+mn-lt"/>
                          <a:ea typeface="+mn-ea"/>
                          <a:cs typeface="+mn-cs"/>
                        </a:rPr>
                        <a:t>Cyber Security</a:t>
                      </a: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Cyber security continues to have a high profile across the sector and an area of focus for the Scottish Government.  </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S11 Information and Technology resilience to potential IT security breaches</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Yes</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02"/>
                  </a:ext>
                </a:extLst>
              </a:tr>
              <a:tr h="296429">
                <a:tc>
                  <a:txBody>
                    <a:bodyPr/>
                    <a:lstStyle/>
                    <a:p>
                      <a:pPr marL="0" marR="0" lvl="0" indent="0" algn="l" defTabSz="1007943" rtl="0" eaLnBrk="1" fontAlgn="t" latinLnBrk="0" hangingPunct="1">
                        <a:lnSpc>
                          <a:spcPct val="95000"/>
                        </a:lnSpc>
                        <a:spcBef>
                          <a:spcPts val="0"/>
                        </a:spcBef>
                        <a:spcAft>
                          <a:spcPts val="300"/>
                        </a:spcAft>
                        <a:buClrTx/>
                        <a:buSzTx/>
                        <a:buFontTx/>
                        <a:buNone/>
                        <a:tabLst/>
                        <a:defRPr/>
                      </a:pPr>
                      <a:r>
                        <a:rPr lang="en-GB" sz="1200" b="0" i="0" u="none" strike="noStrike" kern="1200" baseline="0" dirty="0" smtClean="0">
                          <a:solidFill>
                            <a:schemeClr val="accent3"/>
                          </a:solidFill>
                          <a:effectLst/>
                          <a:latin typeface="+mn-lt"/>
                          <a:ea typeface="+mn-ea"/>
                          <a:cs typeface="+mn-cs"/>
                        </a:rPr>
                        <a:t> IT Controls</a:t>
                      </a: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The Board operate a number of IT systems and it is important that: access to systems and data is restricted, data retained is complete and accurate; date is secure and can be retrieved; and the IT systems and applications support the business needs of the Board.</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1007943" rtl="0" eaLnBrk="1" fontAlgn="t" latinLnBrk="0" hangingPunct="1">
                        <a:lnSpc>
                          <a:spcPct val="95000"/>
                        </a:lnSpc>
                        <a:spcBef>
                          <a:spcPts val="0"/>
                        </a:spcBef>
                        <a:spcAft>
                          <a:spcPts val="300"/>
                        </a:spcAft>
                        <a:buClrTx/>
                        <a:buSzTx/>
                        <a:buFontTx/>
                        <a:buNone/>
                        <a:tabLst/>
                        <a:defRPr/>
                      </a:pPr>
                      <a:r>
                        <a:rPr lang="en-GB" sz="1200" b="0" i="0" kern="1200" baseline="0" dirty="0" smtClean="0">
                          <a:solidFill>
                            <a:srgbClr val="0D0000"/>
                          </a:solidFill>
                          <a:latin typeface="+mn-lt"/>
                          <a:ea typeface="+mn-ea"/>
                          <a:cs typeface="Arial" panose="020B0604020202020204" pitchFamily="34" charset="0"/>
                        </a:rPr>
                        <a:t>S11 Information and Technology resilience to potential IT security breaches</a:t>
                      </a:r>
                    </a:p>
                    <a:p>
                      <a:pPr algn="l" fontAlgn="t">
                        <a:lnSpc>
                          <a:spcPct val="95000"/>
                        </a:lnSpc>
                        <a:spcBef>
                          <a:spcPts val="0"/>
                        </a:spcBef>
                        <a:spcAft>
                          <a:spcPts val="300"/>
                        </a:spcAft>
                      </a:pP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Yes</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Yes</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Yes </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03"/>
                  </a:ext>
                </a:extLst>
              </a:tr>
              <a:tr h="272695">
                <a:tc>
                  <a:txBody>
                    <a:bodyPr/>
                    <a:lstStyle/>
                    <a:p>
                      <a:pPr marL="0" marR="0" lvl="0" indent="0" algn="l" defTabSz="1007943" rtl="0" eaLnBrk="1" fontAlgn="t" latinLnBrk="0" hangingPunct="1">
                        <a:lnSpc>
                          <a:spcPct val="95000"/>
                        </a:lnSpc>
                        <a:spcBef>
                          <a:spcPts val="0"/>
                        </a:spcBef>
                        <a:spcAft>
                          <a:spcPts val="300"/>
                        </a:spcAft>
                        <a:buClrTx/>
                        <a:buSzTx/>
                        <a:buFontTx/>
                        <a:buNone/>
                        <a:tabLst/>
                        <a:defRPr/>
                      </a:pPr>
                      <a:r>
                        <a:rPr lang="en-GB" sz="1200" b="0" i="0" u="none" strike="noStrike" kern="1200" baseline="0" dirty="0" smtClean="0">
                          <a:solidFill>
                            <a:schemeClr val="accent3"/>
                          </a:solidFill>
                          <a:effectLst/>
                          <a:latin typeface="+mn-lt"/>
                          <a:ea typeface="+mn-ea"/>
                          <a:cs typeface="+mn-cs"/>
                        </a:rPr>
                        <a:t>Expansion </a:t>
                      </a: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The Board have expansion plans and phase 1 is underway with phase 2 planning later in 2018/19 including various business case stage sign-offs and then project management and delivery.</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S12 Inability to achieve the objectives of the expansion programme</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Yes</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Yes</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Yes </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04"/>
                  </a:ext>
                </a:extLst>
              </a:tr>
              <a:tr h="272695">
                <a:tc>
                  <a:txBody>
                    <a:bodyPr/>
                    <a:lstStyle/>
                    <a:p>
                      <a:pPr marL="0" marR="0" lvl="0" indent="0" algn="l" defTabSz="1007943" rtl="0" eaLnBrk="1" fontAlgn="t" latinLnBrk="0" hangingPunct="1">
                        <a:lnSpc>
                          <a:spcPct val="95000"/>
                        </a:lnSpc>
                        <a:spcBef>
                          <a:spcPts val="0"/>
                        </a:spcBef>
                        <a:spcAft>
                          <a:spcPts val="300"/>
                        </a:spcAft>
                        <a:buClrTx/>
                        <a:buSzTx/>
                        <a:buFontTx/>
                        <a:buNone/>
                        <a:tabLst/>
                        <a:defRPr/>
                      </a:pPr>
                      <a:r>
                        <a:rPr lang="en-GB" sz="1200" b="0" i="0" u="none" strike="noStrike" kern="1200" baseline="0" dirty="0" smtClean="0">
                          <a:solidFill>
                            <a:schemeClr val="accent3"/>
                          </a:solidFill>
                          <a:effectLst/>
                          <a:latin typeface="+mn-lt"/>
                          <a:ea typeface="+mn-ea"/>
                          <a:cs typeface="+mn-cs"/>
                        </a:rPr>
                        <a:t>Risk management </a:t>
                      </a: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Risk management underpins the Board’s strategy in respect of identify risks to the strategy, and ensuring the risks are effectively mitigated (where practical).  The Board should have in place a risk management framework and a process for identifying, escalating, monitoring and reporting risks.  </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N/a </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r>
                        <a:rPr lang="en-GB" dirty="0" smtClean="0"/>
                        <a:t>-</a:t>
                      </a:r>
                      <a:endParaRPr lang="en-GB" dirty="0"/>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Yes</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 </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738372750"/>
                  </a:ext>
                </a:extLst>
              </a:tr>
              <a:tr h="1002560">
                <a:tc>
                  <a:txBody>
                    <a:bodyPr/>
                    <a:lstStyle/>
                    <a:p>
                      <a:pPr marL="0" marR="0" lvl="0" indent="0" algn="l" defTabSz="1007943" rtl="0" eaLnBrk="1" fontAlgn="t" latinLnBrk="0" hangingPunct="1">
                        <a:lnSpc>
                          <a:spcPct val="95000"/>
                        </a:lnSpc>
                        <a:spcBef>
                          <a:spcPts val="0"/>
                        </a:spcBef>
                        <a:spcAft>
                          <a:spcPts val="300"/>
                        </a:spcAft>
                        <a:buClrTx/>
                        <a:buSzTx/>
                        <a:buFontTx/>
                        <a:buNone/>
                        <a:tabLst/>
                        <a:defRPr/>
                      </a:pPr>
                      <a:r>
                        <a:rPr lang="en-GB" sz="1200" b="0" u="none" strike="noStrike" kern="1200" dirty="0" smtClean="0">
                          <a:solidFill>
                            <a:schemeClr val="accent3"/>
                          </a:solidFill>
                          <a:effectLst/>
                          <a:latin typeface="+mn-lt"/>
                          <a:ea typeface="+mn-ea"/>
                          <a:cs typeface="+mn-cs"/>
                        </a:rPr>
                        <a:t>Capital</a:t>
                      </a:r>
                      <a:r>
                        <a:rPr lang="en-GB" sz="1200" b="0" u="none" strike="noStrike" kern="1200" baseline="0" dirty="0" smtClean="0">
                          <a:solidFill>
                            <a:schemeClr val="accent3"/>
                          </a:solidFill>
                          <a:effectLst/>
                          <a:latin typeface="+mn-lt"/>
                          <a:ea typeface="+mn-ea"/>
                          <a:cs typeface="+mn-cs"/>
                        </a:rPr>
                        <a:t> planning</a:t>
                      </a:r>
                      <a:endParaRPr lang="en-GB" sz="1200" b="0" u="none" strike="noStrike" kern="1200" dirty="0">
                        <a:solidFill>
                          <a:schemeClr val="accent3"/>
                        </a:solidFill>
                        <a:effectLst/>
                        <a:latin typeface="+mn-lt"/>
                        <a:ea typeface="+mn-ea"/>
                        <a:cs typeface="+mn-cs"/>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On an annual basis the Board receive capital funding from SG and will need to ensure capital plans reflect the needs and prioritisation of the Board’s strategy.  This area could link to expansion and also estates.</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1007943" rtl="0" eaLnBrk="1" fontAlgn="t" latinLnBrk="0" hangingPunct="1">
                        <a:lnSpc>
                          <a:spcPct val="95000"/>
                        </a:lnSpc>
                        <a:spcBef>
                          <a:spcPts val="0"/>
                        </a:spcBef>
                        <a:spcAft>
                          <a:spcPts val="300"/>
                        </a:spcAft>
                        <a:buClrTx/>
                        <a:buSzTx/>
                        <a:buFontTx/>
                        <a:buNone/>
                        <a:tabLst/>
                        <a:defRPr/>
                      </a:pPr>
                      <a:r>
                        <a:rPr lang="en-GB" sz="1200" b="0" i="0" kern="1200" baseline="0" dirty="0" smtClean="0">
                          <a:solidFill>
                            <a:srgbClr val="0D0000"/>
                          </a:solidFill>
                          <a:latin typeface="+mn-lt"/>
                          <a:ea typeface="+mn-ea"/>
                          <a:cs typeface="Arial" panose="020B0604020202020204" pitchFamily="34" charset="0"/>
                        </a:rPr>
                        <a:t>S12 Inability to achieve the objectives of the expansion programme</a:t>
                      </a: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marL="0" algn="l" defTabSz="1007943" rtl="0" eaLnBrk="1" fontAlgn="t" latinLnBrk="0" hangingPunct="1">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Yes</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2628510878"/>
                  </a:ext>
                </a:extLst>
              </a:tr>
              <a:tr h="272695">
                <a:tc>
                  <a:txBody>
                    <a:bodyPr/>
                    <a:lstStyle/>
                    <a:p>
                      <a:pPr marL="0" marR="0" lvl="0" indent="0" algn="l" defTabSz="1007943" rtl="0" eaLnBrk="1" fontAlgn="t" latinLnBrk="0" hangingPunct="1">
                        <a:lnSpc>
                          <a:spcPct val="95000"/>
                        </a:lnSpc>
                        <a:spcBef>
                          <a:spcPts val="0"/>
                        </a:spcBef>
                        <a:spcAft>
                          <a:spcPts val="300"/>
                        </a:spcAft>
                        <a:buClrTx/>
                        <a:buSzTx/>
                        <a:buFontTx/>
                        <a:buNone/>
                        <a:tabLst/>
                        <a:defRPr/>
                      </a:pPr>
                      <a:r>
                        <a:rPr lang="en-GB" sz="1200" b="0" u="none" strike="noStrike" kern="1200" dirty="0" smtClean="0">
                          <a:solidFill>
                            <a:schemeClr val="accent3"/>
                          </a:solidFill>
                          <a:effectLst/>
                          <a:latin typeface="+mn-lt"/>
                          <a:ea typeface="+mn-ea"/>
                          <a:cs typeface="+mn-cs"/>
                        </a:rPr>
                        <a:t>Estates </a:t>
                      </a:r>
                      <a:endParaRPr lang="en-GB" sz="1200" b="0" u="none" strike="noStrike" kern="1200" dirty="0">
                        <a:solidFill>
                          <a:schemeClr val="accent3"/>
                        </a:solidFill>
                        <a:effectLst/>
                        <a:latin typeface="+mn-lt"/>
                        <a:ea typeface="+mn-ea"/>
                        <a:cs typeface="+mn-cs"/>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One of the Board’s key asset is it is estate and the estate needs to be maintained to a sufficient standard, maintenance planned and delivered and optimum use made of the estate to deliver the Board’s services</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marL="0" algn="l" defTabSz="1007943" rtl="0" eaLnBrk="1" fontAlgn="t" latinLnBrk="0" hangingPunct="1">
                        <a:lnSpc>
                          <a:spcPct val="95000"/>
                        </a:lnSpc>
                        <a:spcBef>
                          <a:spcPts val="0"/>
                        </a:spcBef>
                        <a:spcAft>
                          <a:spcPts val="300"/>
                        </a:spcAft>
                      </a:pP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marL="0" algn="l" defTabSz="1007943" rtl="0" eaLnBrk="1" fontAlgn="t" latinLnBrk="0" hangingPunct="1">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Yes</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l" fontAlgn="t">
                        <a:lnSpc>
                          <a:spcPct val="95000"/>
                        </a:lnSpc>
                        <a:spcBef>
                          <a:spcPts val="0"/>
                        </a:spcBef>
                        <a:spcAft>
                          <a:spcPts val="300"/>
                        </a:spcAft>
                      </a:pPr>
                      <a:r>
                        <a:rPr lang="en-GB" sz="1200" b="0" i="0" kern="1200" baseline="0" dirty="0" smtClean="0">
                          <a:solidFill>
                            <a:srgbClr val="0D0000"/>
                          </a:solidFill>
                          <a:latin typeface="+mn-lt"/>
                          <a:ea typeface="+mn-ea"/>
                          <a:cs typeface="Arial" panose="020B0604020202020204" pitchFamily="34" charset="0"/>
                        </a:rPr>
                        <a:t>-</a:t>
                      </a:r>
                      <a:endParaRPr lang="en-GB" sz="1200" b="0" i="0" kern="1200" baseline="0" dirty="0">
                        <a:solidFill>
                          <a:srgbClr val="0D0000"/>
                        </a:solidFill>
                        <a:latin typeface="+mn-lt"/>
                        <a:ea typeface="+mn-ea"/>
                        <a:cs typeface="Arial" panose="020B0604020202020204" pitchFamily="34" charset="0"/>
                      </a:endParaRPr>
                    </a:p>
                  </a:txBody>
                  <a:tcPr marL="35992" marR="35992" marT="36000" marB="36000">
                    <a:lnL w="12700" cmpd="sng">
                      <a:noFill/>
                      <a:prstDash val="solid"/>
                    </a:lnL>
                    <a:lnR w="12700" cmpd="sng">
                      <a:noFill/>
                      <a:prstDash val="solid"/>
                    </a:lnR>
                    <a:lnT w="6350" cap="flat" cmpd="sng" algn="ctr">
                      <a:solidFill>
                        <a:schemeClr val="accent5"/>
                      </a:solidFill>
                      <a:prstDash val="sysDot"/>
                      <a:round/>
                      <a:headEnd type="none" w="med" len="med"/>
                      <a:tailEnd type="none" w="med" len="med"/>
                    </a:lnT>
                    <a:lnB w="6350" cap="flat" cmpd="sng" algn="ctr">
                      <a:solidFill>
                        <a:schemeClr val="accent5"/>
                      </a:solidFill>
                      <a:prstDash val="sysDot"/>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3470825191"/>
                  </a:ext>
                </a:extLst>
              </a:tr>
            </a:tbl>
          </a:graphicData>
        </a:graphic>
      </p:graphicFrame>
      <p:sp>
        <p:nvSpPr>
          <p:cNvPr id="3" name="Slide Number Placeholder 2"/>
          <p:cNvSpPr>
            <a:spLocks noGrp="1"/>
          </p:cNvSpPr>
          <p:nvPr>
            <p:ph type="sldNum" sz="quarter" idx="11"/>
            <p:custDataLst>
              <p:tags r:id="rId3"/>
            </p:custDataLst>
          </p:nvPr>
        </p:nvSpPr>
        <p:spPr/>
        <p:txBody>
          <a:bodyPr/>
          <a:lstStyle/>
          <a:p>
            <a:fld id="{37B4438D-29B8-4FC7-9D64-F44FE400D0A9}" type="slidenum">
              <a:rPr lang="en-GB" smtClean="0"/>
              <a:pPr/>
              <a:t>9</a:t>
            </a:fld>
            <a:endParaRPr lang="en-GB" dirty="0"/>
          </a:p>
        </p:txBody>
      </p:sp>
    </p:spTree>
    <p:custDataLst>
      <p:tags r:id="rId1"/>
    </p:custDataLst>
    <p:extLst>
      <p:ext uri="{BB962C8B-B14F-4D97-AF65-F5344CB8AC3E}">
        <p14:creationId xmlns="" xmlns:p14="http://schemas.microsoft.com/office/powerpoint/2010/main" val="3418353047"/>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LANGUAGE" val="English (UK)"/>
  <p:tag name="THEMEOPTION2SELECTED" val="Logo with strapline"/>
  <p:tag name="THEMEOPTION1SELECTED" val="Photography"/>
  <p:tag name="COVERDATE" val="19 January 2018"/>
  <p:tag name="COVERDAY" val="19"/>
  <p:tag name="COVERMONTH" val="January"/>
  <p:tag name="COVERYEAR" val="2018"/>
  <p:tag name="FOOTERCOPYRIGHTTEXT" val="Grant Thornton UK LLP. Confidential and information only."/>
  <p:tag name="FOOTERCOPYRIGHTYEAR" val="2018"/>
  <p:tag name="FOOTERHIDEPAGENUMBERS" val="False"/>
  <p:tag name="FOOTERHIDELOGO" val="False"/>
  <p:tag name="COVERTITLE" val="Edinburgh Airport Limited"/>
  <p:tag name="COVERSUBTITLE" val="Provision of Assurance Services"/>
  <p:tag name="MSOBJECTISCOVERSUBTITLE" val="True"/>
  <p:tag name="TEMPLATELOADED" val="Bid Landscape A4_Photography_Logo with strapline"/>
  <p:tag name="MS_ENTITYID" val="160"/>
  <p:tag name="MS_OFFICESETUPCOMPLETE" val="True"/>
  <p:tag name="PRESENTATION TOC INCLUDE DIVIDERS" val="True"/>
  <p:tag name="PRESENTATION TOC OUTLINE LEVEL TOP" val="2"/>
  <p:tag name="PRESENTATION TOC TITLE" val="Table of Contents"/>
  <p:tag name="PRESENTATION TOC SHOW NUMBERS" val="True"/>
  <p:tag name="ADMINPROTECTIONOFF" val="False"/>
</p:tagLst>
</file>

<file path=ppt/tags/tag10.xml><?xml version="1.0" encoding="utf-8"?>
<p:tagLst xmlns:a="http://schemas.openxmlformats.org/drawingml/2006/main" xmlns:r="http://schemas.openxmlformats.org/officeDocument/2006/relationships" xmlns:p="http://schemas.openxmlformats.org/presentationml/2006/main">
  <p:tag name="MS_PLACEHOLDERID" val="PlaceholderID43035.4131712963001401"/>
</p:tagLst>
</file>

<file path=ppt/tags/tag100.xml><?xml version="1.0" encoding="utf-8"?>
<p:tagLst xmlns:a="http://schemas.openxmlformats.org/drawingml/2006/main" xmlns:r="http://schemas.openxmlformats.org/officeDocument/2006/relationships" xmlns:p="http://schemas.openxmlformats.org/presentationml/2006/main">
  <p:tag name="STYLEXMLFILE" val="Default Style List"/>
  <p:tag name="PICTUREXMLFILE" val="Default Picture Settings"/>
  <p:tag name="MS_XMLFILE_REGKEY" val=""/>
  <p:tag name="MS_PLACEHOLDERID" val="PlaceholderID43035.4131712963024384"/>
</p:tagLst>
</file>

<file path=ppt/tags/tag101.xml><?xml version="1.0" encoding="utf-8"?>
<p:tagLst xmlns:a="http://schemas.openxmlformats.org/drawingml/2006/main" xmlns:r="http://schemas.openxmlformats.org/officeDocument/2006/relationships" xmlns:p="http://schemas.openxmlformats.org/presentationml/2006/main">
  <p:tag name="STYLEXMLFILE" val="Default Style List"/>
  <p:tag name="PICTUREXMLFILE" val="Default Picture Settings"/>
  <p:tag name="MS_XMLFILE_REGKEY" val=""/>
  <p:tag name="MS_PLACEHOLDERID" val="PlaceholderID43035.4131712963097907"/>
</p:tagLst>
</file>

<file path=ppt/tags/tag102.xml><?xml version="1.0" encoding="utf-8"?>
<p:tagLst xmlns:a="http://schemas.openxmlformats.org/drawingml/2006/main" xmlns:r="http://schemas.openxmlformats.org/officeDocument/2006/relationships" xmlns:p="http://schemas.openxmlformats.org/presentationml/2006/main">
  <p:tag name="MS_PLACEHOLDERID" val="PlaceholderID43035.4131712963006091"/>
</p:tagLst>
</file>

<file path=ppt/tags/tag103.xml><?xml version="1.0" encoding="utf-8"?>
<p:tagLst xmlns:a="http://schemas.openxmlformats.org/drawingml/2006/main" xmlns:r="http://schemas.openxmlformats.org/officeDocument/2006/relationships" xmlns:p="http://schemas.openxmlformats.org/presentationml/2006/main">
  <p:tag name="MS_PLACEHOLDERID" val="PlaceholderID43035.4131712963039029"/>
</p:tagLst>
</file>

<file path=ppt/tags/tag104.xml><?xml version="1.0" encoding="utf-8"?>
<p:tagLst xmlns:a="http://schemas.openxmlformats.org/drawingml/2006/main" xmlns:r="http://schemas.openxmlformats.org/officeDocument/2006/relationships" xmlns:p="http://schemas.openxmlformats.org/presentationml/2006/main">
  <p:tag name="STYLEXMLFILE" val="Default Style List"/>
  <p:tag name="MS_XMLFILE_REGKEY" val=""/>
  <p:tag name="MS_PLACEHOLDERID" val="PlaceholderID43035.4131712963036499"/>
</p:tagLst>
</file>

<file path=ppt/tags/tag105.xml><?xml version="1.0" encoding="utf-8"?>
<p:tagLst xmlns:a="http://schemas.openxmlformats.org/drawingml/2006/main" xmlns:r="http://schemas.openxmlformats.org/officeDocument/2006/relationships" xmlns:p="http://schemas.openxmlformats.org/presentationml/2006/main">
  <p:tag name="STYLEXMLFILE" val="Default Style List"/>
  <p:tag name="MS_XMLFILE_REGKEY" val=""/>
  <p:tag name="MS_PLACEHOLDERID" val="PlaceholderID43035.4131712963048989"/>
</p:tagLst>
</file>

<file path=ppt/tags/tag106.xml><?xml version="1.0" encoding="utf-8"?>
<p:tagLst xmlns:a="http://schemas.openxmlformats.org/drawingml/2006/main" xmlns:r="http://schemas.openxmlformats.org/officeDocument/2006/relationships" xmlns:p="http://schemas.openxmlformats.org/presentationml/2006/main">
  <p:tag name="STYLEXMLFILE" val="Default Style List"/>
  <p:tag name="MS_XMLFILE_REGKEY" val=""/>
  <p:tag name="MS_PLACEHOLDERID" val="PlaceholderID43035.4131712963015566"/>
</p:tagLst>
</file>

<file path=ppt/tags/tag107.xml><?xml version="1.0" encoding="utf-8"?>
<p:tagLst xmlns:a="http://schemas.openxmlformats.org/drawingml/2006/main" xmlns:r="http://schemas.openxmlformats.org/officeDocument/2006/relationships" xmlns:p="http://schemas.openxmlformats.org/presentationml/2006/main">
  <p:tag name="STYLEXMLFILE" val="Default Style List"/>
  <p:tag name="MS_XMLFILE_REGKEY" val=""/>
  <p:tag name="MS_PLACEHOLDERID" val="PlaceholderID43035.4131712963047445"/>
</p:tagLst>
</file>

<file path=ppt/tags/tag108.xml><?xml version="1.0" encoding="utf-8"?>
<p:tagLst xmlns:a="http://schemas.openxmlformats.org/drawingml/2006/main" xmlns:r="http://schemas.openxmlformats.org/officeDocument/2006/relationships" xmlns:p="http://schemas.openxmlformats.org/presentationml/2006/main">
  <p:tag name="STYLEXMLFILE" val="Default Style List"/>
  <p:tag name="MS_XMLFILE_REGKEY" val=""/>
  <p:tag name="MS_PLACEHOLDERID" val="PlaceholderID43035.4131712963025726"/>
</p:tagLst>
</file>

<file path=ppt/tags/tag109.xml><?xml version="1.0" encoding="utf-8"?>
<p:tagLst xmlns:a="http://schemas.openxmlformats.org/drawingml/2006/main" xmlns:r="http://schemas.openxmlformats.org/officeDocument/2006/relationships" xmlns:p="http://schemas.openxmlformats.org/presentationml/2006/main">
  <p:tag name="MS_PLACEHOLDERID" val="PlaceholderID43035.4131712963062875"/>
</p:tagLst>
</file>

<file path=ppt/tags/tag11.xml><?xml version="1.0" encoding="utf-8"?>
<p:tagLst xmlns:a="http://schemas.openxmlformats.org/drawingml/2006/main" xmlns:r="http://schemas.openxmlformats.org/officeDocument/2006/relationships" xmlns:p="http://schemas.openxmlformats.org/presentationml/2006/main">
  <p:tag name="STYLEXMLFILE" val="Default Style List"/>
  <p:tag name="MS_XMLFILE_REGKEY" val=""/>
  <p:tag name="MS_PLACEHOLDERID" val="PlaceholderID43035.4131712963076072"/>
</p:tagLst>
</file>

<file path=ppt/tags/tag110.xml><?xml version="1.0" encoding="utf-8"?>
<p:tagLst xmlns:a="http://schemas.openxmlformats.org/drawingml/2006/main" xmlns:r="http://schemas.openxmlformats.org/officeDocument/2006/relationships" xmlns:p="http://schemas.openxmlformats.org/presentationml/2006/main">
  <p:tag name="MS_PLACEHOLDERID" val="PlaceholderID43035.4131712963054207"/>
</p:tagLst>
</file>

<file path=ppt/tags/tag111.xml><?xml version="1.0" encoding="utf-8"?>
<p:tagLst xmlns:a="http://schemas.openxmlformats.org/drawingml/2006/main" xmlns:r="http://schemas.openxmlformats.org/officeDocument/2006/relationships" xmlns:p="http://schemas.openxmlformats.org/presentationml/2006/main">
  <p:tag name="STYLEXMLFILE" val="One style"/>
  <p:tag name="PICTUREXMLFILE" val="Default Picture Settings"/>
  <p:tag name="PLACEHOLDERAUTOMATIONTAG" val="NoAutomation"/>
  <p:tag name="MS_XMLFILE_REGKEY" val=""/>
  <p:tag name="MS_PLACEHOLDERID" val="PlaceholderID43035.4131712963015630"/>
</p:tagLst>
</file>

<file path=ppt/tags/tag112.xml><?xml version="1.0" encoding="utf-8"?>
<p:tagLst xmlns:a="http://schemas.openxmlformats.org/drawingml/2006/main" xmlns:r="http://schemas.openxmlformats.org/officeDocument/2006/relationships" xmlns:p="http://schemas.openxmlformats.org/presentationml/2006/main">
  <p:tag name="STYLEXMLFILE" val="Default Style List"/>
  <p:tag name="MS_XMLFILE_REGKEY" val=""/>
  <p:tag name="MS_PLACEHOLDERID" val="PlaceholderID43035.4131712963093854"/>
</p:tagLst>
</file>

<file path=ppt/tags/tag113.xml><?xml version="1.0" encoding="utf-8"?>
<p:tagLst xmlns:a="http://schemas.openxmlformats.org/drawingml/2006/main" xmlns:r="http://schemas.openxmlformats.org/officeDocument/2006/relationships" xmlns:p="http://schemas.openxmlformats.org/presentationml/2006/main">
  <p:tag name="STYLEXMLFILE" val="CV Biography Styles"/>
  <p:tag name="MS_XMLFILE_REGKEY" val=""/>
  <p:tag name="MS_PLACEHOLDERID" val="PlaceholderID43035.4131712963065449"/>
</p:tagLst>
</file>

<file path=ppt/tags/tag114.xml><?xml version="1.0" encoding="utf-8"?>
<p:tagLst xmlns:a="http://schemas.openxmlformats.org/drawingml/2006/main" xmlns:r="http://schemas.openxmlformats.org/officeDocument/2006/relationships" xmlns:p="http://schemas.openxmlformats.org/presentationml/2006/main">
  <p:tag name="STYLEXMLFILE" val="One style"/>
  <p:tag name="PICTUREXMLFILE" val="Default Picture Settings"/>
  <p:tag name="PLACEHOLDERAUTOMATIONTAG" val="NoAutomation"/>
  <p:tag name="MS_XMLFILE_REGKEY" val=""/>
  <p:tag name="MS_PLACEHOLDERID" val="PlaceholderID43035.4131712963050608"/>
</p:tagLst>
</file>

<file path=ppt/tags/tag115.xml><?xml version="1.0" encoding="utf-8"?>
<p:tagLst xmlns:a="http://schemas.openxmlformats.org/drawingml/2006/main" xmlns:r="http://schemas.openxmlformats.org/officeDocument/2006/relationships" xmlns:p="http://schemas.openxmlformats.org/presentationml/2006/main">
  <p:tag name="STYLEXMLFILE" val="One style"/>
  <p:tag name="PICTUREXMLFILE" val="Default Picture Settings"/>
  <p:tag name="PLACEHOLDERAUTOMATIONTAG" val="NoAutomation"/>
  <p:tag name="MS_XMLFILE_REGKEY" val=""/>
  <p:tag name="MS_PLACEHOLDERID" val="PlaceholderID43035.4131712963039047"/>
</p:tagLst>
</file>

<file path=ppt/tags/tag116.xml><?xml version="1.0" encoding="utf-8"?>
<p:tagLst xmlns:a="http://schemas.openxmlformats.org/drawingml/2006/main" xmlns:r="http://schemas.openxmlformats.org/officeDocument/2006/relationships" xmlns:p="http://schemas.openxmlformats.org/presentationml/2006/main">
  <p:tag name="MS_PLACEHOLDERID" val="PlaceholderID43035.4131712963010737"/>
</p:tagLst>
</file>

<file path=ppt/tags/tag117.xml><?xml version="1.0" encoding="utf-8"?>
<p:tagLst xmlns:a="http://schemas.openxmlformats.org/drawingml/2006/main" xmlns:r="http://schemas.openxmlformats.org/officeDocument/2006/relationships" xmlns:p="http://schemas.openxmlformats.org/presentationml/2006/main">
  <p:tag name="MS_PLACEHOLDERID" val="PlaceholderID43035.4131712963078399"/>
</p:tagLst>
</file>

<file path=ppt/tags/tag118.xml><?xml version="1.0" encoding="utf-8"?>
<p:tagLst xmlns:a="http://schemas.openxmlformats.org/drawingml/2006/main" xmlns:r="http://schemas.openxmlformats.org/officeDocument/2006/relationships" xmlns:p="http://schemas.openxmlformats.org/presentationml/2006/main">
  <p:tag name="STYLEXMLFILE" val="CV Biography Styles"/>
  <p:tag name="MS_XMLFILE_REGKEY" val=""/>
  <p:tag name="MS_PLACEHOLDERID" val="PlaceholderID43035.4131712963045964"/>
</p:tagLst>
</file>

<file path=ppt/tags/tag119.xml><?xml version="1.0" encoding="utf-8"?>
<p:tagLst xmlns:a="http://schemas.openxmlformats.org/drawingml/2006/main" xmlns:r="http://schemas.openxmlformats.org/officeDocument/2006/relationships" xmlns:p="http://schemas.openxmlformats.org/presentationml/2006/main">
  <p:tag name="MS_PLACEHOLDERID" val="PlaceholderID43035.4131712963075368"/>
</p:tagLst>
</file>

<file path=ppt/tags/tag12.xml><?xml version="1.0" encoding="utf-8"?>
<p:tagLst xmlns:a="http://schemas.openxmlformats.org/drawingml/2006/main" xmlns:r="http://schemas.openxmlformats.org/officeDocument/2006/relationships" xmlns:p="http://schemas.openxmlformats.org/presentationml/2006/main">
  <p:tag name="STYLEXMLFILE" val="Default Style List"/>
  <p:tag name="MS_XMLFILE_REGKEY" val=""/>
  <p:tag name="MS_PLACEHOLDERID" val="PlaceholderID43035.4131712963081449"/>
</p:tagLst>
</file>

<file path=ppt/tags/tag120.xml><?xml version="1.0" encoding="utf-8"?>
<p:tagLst xmlns:a="http://schemas.openxmlformats.org/drawingml/2006/main" xmlns:r="http://schemas.openxmlformats.org/officeDocument/2006/relationships" xmlns:p="http://schemas.openxmlformats.org/presentationml/2006/main">
  <p:tag name="MS_PLACEHOLDERID" val="PlaceholderID43035.4131712963059609"/>
</p:tagLst>
</file>

<file path=ppt/tags/tag121.xml><?xml version="1.0" encoding="utf-8"?>
<p:tagLst xmlns:a="http://schemas.openxmlformats.org/drawingml/2006/main" xmlns:r="http://schemas.openxmlformats.org/officeDocument/2006/relationships" xmlns:p="http://schemas.openxmlformats.org/presentationml/2006/main">
  <p:tag name="STYLEXMLFILE" val="CV Profile Styles"/>
  <p:tag name="MS_XMLFILE_REGKEY" val=""/>
  <p:tag name="MS_PLACEHOLDERID" val="PlaceholderID43035.4131712963083273"/>
</p:tagLst>
</file>

<file path=ppt/tags/tag122.xml><?xml version="1.0" encoding="utf-8"?>
<p:tagLst xmlns:a="http://schemas.openxmlformats.org/drawingml/2006/main" xmlns:r="http://schemas.openxmlformats.org/officeDocument/2006/relationships" xmlns:p="http://schemas.openxmlformats.org/presentationml/2006/main">
  <p:tag name="STYLEXMLFILE" val="CV Profile Styles"/>
  <p:tag name="MS_XMLFILE_REGKEY" val=""/>
  <p:tag name="MS_PLACEHOLDERID" val="PlaceholderID43035.4131712963001875"/>
</p:tagLst>
</file>

<file path=ppt/tags/tag123.xml><?xml version="1.0" encoding="utf-8"?>
<p:tagLst xmlns:a="http://schemas.openxmlformats.org/drawingml/2006/main" xmlns:r="http://schemas.openxmlformats.org/officeDocument/2006/relationships" xmlns:p="http://schemas.openxmlformats.org/presentationml/2006/main">
  <p:tag name="STYLEXMLFILE" val="One style"/>
  <p:tag name="PICTUREXMLFILE" val="Default Picture Settings"/>
  <p:tag name="PLACEHOLDERAUTOMATIONTAG" val="NoAutomation"/>
  <p:tag name="MS_PLACEHOLDERID" val="PlaceholderID43035.4131712963021036"/>
</p:tagLst>
</file>

<file path=ppt/tags/tag124.xml><?xml version="1.0" encoding="utf-8"?>
<p:tagLst xmlns:a="http://schemas.openxmlformats.org/drawingml/2006/main" xmlns:r="http://schemas.openxmlformats.org/officeDocument/2006/relationships" xmlns:p="http://schemas.openxmlformats.org/presentationml/2006/main">
  <p:tag name="STYLEXMLFILE" val="One style"/>
  <p:tag name="PICTUREXMLFILE" val="Default Picture Settings"/>
  <p:tag name="PLACEHOLDERAUTOMATIONTAG" val="NoAutomation"/>
  <p:tag name="MS_PLACEHOLDERID" val="PlaceholderID43035.4131712963007395"/>
</p:tagLst>
</file>

<file path=ppt/tags/tag125.xml><?xml version="1.0" encoding="utf-8"?>
<p:tagLst xmlns:a="http://schemas.openxmlformats.org/drawingml/2006/main" xmlns:r="http://schemas.openxmlformats.org/officeDocument/2006/relationships" xmlns:p="http://schemas.openxmlformats.org/presentationml/2006/main">
  <p:tag name="STYLEXMLFILE" val="One style"/>
  <p:tag name="PICTUREXMLFILE" val="Default Picture Settings"/>
  <p:tag name="PLACEHOLDERAUTOMATIONTAG" val="NoAutomation"/>
  <p:tag name="MS_PLACEHOLDERID" val="PlaceholderID43035.4131712963010545"/>
</p:tagLst>
</file>

<file path=ppt/tags/tag126.xml><?xml version="1.0" encoding="utf-8"?>
<p:tagLst xmlns:a="http://schemas.openxmlformats.org/drawingml/2006/main" xmlns:r="http://schemas.openxmlformats.org/officeDocument/2006/relationships" xmlns:p="http://schemas.openxmlformats.org/presentationml/2006/main">
  <p:tag name="MS_PLACEHOLDERID" val="PlaceholderID43035.4131712963033169"/>
</p:tagLst>
</file>

<file path=ppt/tags/tag127.xml><?xml version="1.0" encoding="utf-8"?>
<p:tagLst xmlns:a="http://schemas.openxmlformats.org/drawingml/2006/main" xmlns:r="http://schemas.openxmlformats.org/officeDocument/2006/relationships" xmlns:p="http://schemas.openxmlformats.org/presentationml/2006/main">
  <p:tag name="MS_PLACEHOLDERID" val="PlaceholderID43035.4131712963012824"/>
</p:tagLst>
</file>

<file path=ppt/tags/tag128.xml><?xml version="1.0" encoding="utf-8"?>
<p:tagLst xmlns:a="http://schemas.openxmlformats.org/drawingml/2006/main" xmlns:r="http://schemas.openxmlformats.org/officeDocument/2006/relationships" xmlns:p="http://schemas.openxmlformats.org/presentationml/2006/main">
  <p:tag name="STYLEXMLFILE" val="CV Biography Styles"/>
  <p:tag name="MS_XMLFILE_REGKEY" val=""/>
  <p:tag name="MS_PLACEHOLDERID" val="PlaceholderID43035.4131712963000024"/>
</p:tagLst>
</file>

<file path=ppt/tags/tag129.xml><?xml version="1.0" encoding="utf-8"?>
<p:tagLst xmlns:a="http://schemas.openxmlformats.org/drawingml/2006/main" xmlns:r="http://schemas.openxmlformats.org/officeDocument/2006/relationships" xmlns:p="http://schemas.openxmlformats.org/presentationml/2006/main">
  <p:tag name="STYLEXMLFILE" val="CV Biography Styles"/>
  <p:tag name="MS_XMLFILE_REGKEY" val=""/>
  <p:tag name="MS_PLACEHOLDERID" val="PlaceholderID43035.4131712963053679"/>
</p:tagLst>
</file>

<file path=ppt/tags/tag13.xml><?xml version="1.0" encoding="utf-8"?>
<p:tagLst xmlns:a="http://schemas.openxmlformats.org/drawingml/2006/main" xmlns:r="http://schemas.openxmlformats.org/officeDocument/2006/relationships" xmlns:p="http://schemas.openxmlformats.org/presentationml/2006/main">
  <p:tag name="MS_PLACEHOLDERID" val="PlaceholderID43035.4131712963070903"/>
</p:tagLst>
</file>

<file path=ppt/tags/tag130.xml><?xml version="1.0" encoding="utf-8"?>
<p:tagLst xmlns:a="http://schemas.openxmlformats.org/drawingml/2006/main" xmlns:r="http://schemas.openxmlformats.org/officeDocument/2006/relationships" xmlns:p="http://schemas.openxmlformats.org/presentationml/2006/main">
  <p:tag name="STYLEXMLFILE" val="CV Biography Styles"/>
  <p:tag name="MS_XMLFILE_REGKEY" val=""/>
  <p:tag name="MS_PLACEHOLDERID" val="PlaceholderID43035.4131712963065705"/>
</p:tagLst>
</file>

<file path=ppt/tags/tag131.xml><?xml version="1.0" encoding="utf-8"?>
<p:tagLst xmlns:a="http://schemas.openxmlformats.org/drawingml/2006/main" xmlns:r="http://schemas.openxmlformats.org/officeDocument/2006/relationships" xmlns:p="http://schemas.openxmlformats.org/presentationml/2006/main">
  <p:tag name="MS_PLACEHOLDERID" val="PlaceholderID43035.4131712963054401"/>
</p:tagLst>
</file>

<file path=ppt/tags/tag132.xml><?xml version="1.0" encoding="utf-8"?>
<p:tagLst xmlns:a="http://schemas.openxmlformats.org/drawingml/2006/main" xmlns:r="http://schemas.openxmlformats.org/officeDocument/2006/relationships" xmlns:p="http://schemas.openxmlformats.org/presentationml/2006/main">
  <p:tag name="MS_PLACEHOLDERID" val="PlaceholderID43035.4131712963082741"/>
</p:tagLst>
</file>

<file path=ppt/tags/tag133.xml><?xml version="1.0" encoding="utf-8"?>
<p:tagLst xmlns:a="http://schemas.openxmlformats.org/drawingml/2006/main" xmlns:r="http://schemas.openxmlformats.org/officeDocument/2006/relationships" xmlns:p="http://schemas.openxmlformats.org/presentationml/2006/main">
  <p:tag name="STYLEXMLFILE" val="CV Profile Styles"/>
  <p:tag name="MS_XMLFILE_REGKEY" val=""/>
  <p:tag name="MS_PLACEHOLDERID" val="PlaceholderID43035.4131712963008189"/>
</p:tagLst>
</file>

<file path=ppt/tags/tag134.xml><?xml version="1.0" encoding="utf-8"?>
<p:tagLst xmlns:a="http://schemas.openxmlformats.org/drawingml/2006/main" xmlns:r="http://schemas.openxmlformats.org/officeDocument/2006/relationships" xmlns:p="http://schemas.openxmlformats.org/presentationml/2006/main">
  <p:tag name="STYLEXMLFILE" val="CV Profile Styles"/>
  <p:tag name="MS_XMLFILE_REGKEY" val=""/>
  <p:tag name="MS_PLACEHOLDERID" val="PlaceholderID43035.4131712963019192"/>
</p:tagLst>
</file>

<file path=ppt/tags/tag135.xml><?xml version="1.0" encoding="utf-8"?>
<p:tagLst xmlns:a="http://schemas.openxmlformats.org/drawingml/2006/main" xmlns:r="http://schemas.openxmlformats.org/officeDocument/2006/relationships" xmlns:p="http://schemas.openxmlformats.org/presentationml/2006/main">
  <p:tag name="STYLEXMLFILE" val="CV Profile Styles"/>
  <p:tag name="MS_XMLFILE_REGKEY" val=""/>
  <p:tag name="MS_PLACEHOLDERID" val="PlaceholderID43035.4131712963067891"/>
</p:tagLst>
</file>

<file path=ppt/tags/tag136.xml><?xml version="1.0" encoding="utf-8"?>
<p:tagLst xmlns:a="http://schemas.openxmlformats.org/drawingml/2006/main" xmlns:r="http://schemas.openxmlformats.org/officeDocument/2006/relationships" xmlns:p="http://schemas.openxmlformats.org/presentationml/2006/main">
  <p:tag name="STYLEXMLFILE" val="One style"/>
  <p:tag name="PICTUREXMLFILE" val="Default Picture Settings"/>
  <p:tag name="PLACEHOLDERAUTOMATIONTAG" val="NoAutomation"/>
  <p:tag name="MS_PLACEHOLDERID" val="PlaceholderID43035.4131712963045420"/>
</p:tagLst>
</file>

<file path=ppt/tags/tag137.xml><?xml version="1.0" encoding="utf-8"?>
<p:tagLst xmlns:a="http://schemas.openxmlformats.org/drawingml/2006/main" xmlns:r="http://schemas.openxmlformats.org/officeDocument/2006/relationships" xmlns:p="http://schemas.openxmlformats.org/presentationml/2006/main">
  <p:tag name="STYLEXMLFILE" val="One style"/>
  <p:tag name="PICTUREXMLFILE" val="Default Picture Settings"/>
  <p:tag name="PLACEHOLDERAUTOMATIONTAG" val="NoAutomation"/>
  <p:tag name="MS_PLACEHOLDERID" val="PlaceholderID43035.4131712963035702"/>
</p:tagLst>
</file>

<file path=ppt/tags/tag138.xml><?xml version="1.0" encoding="utf-8"?>
<p:tagLst xmlns:a="http://schemas.openxmlformats.org/drawingml/2006/main" xmlns:r="http://schemas.openxmlformats.org/officeDocument/2006/relationships" xmlns:p="http://schemas.openxmlformats.org/presentationml/2006/main">
  <p:tag name="STYLEXMLFILE" val="One style"/>
  <p:tag name="PICTUREXMLFILE" val="Default Picture Settings"/>
  <p:tag name="PLACEHOLDERAUTOMATIONTAG" val="NoAutomation"/>
  <p:tag name="MS_PLACEHOLDERID" val="PlaceholderID43035.4131712963014998"/>
</p:tagLst>
</file>

<file path=ppt/tags/tag139.xml><?xml version="1.0" encoding="utf-8"?>
<p:tagLst xmlns:a="http://schemas.openxmlformats.org/drawingml/2006/main" xmlns:r="http://schemas.openxmlformats.org/officeDocument/2006/relationships" xmlns:p="http://schemas.openxmlformats.org/presentationml/2006/main">
  <p:tag name="STYLEXMLFILE" val="One style"/>
  <p:tag name="PICTUREXMLFILE" val="Default Picture Settings"/>
  <p:tag name="PLACEHOLDERAUTOMATIONTAG" val="NoAutomation"/>
  <p:tag name="MS_PLACEHOLDERID" val="PlaceholderID43035.4131712963070439"/>
</p:tagLst>
</file>

<file path=ppt/tags/tag14.xml><?xml version="1.0" encoding="utf-8"?>
<p:tagLst xmlns:a="http://schemas.openxmlformats.org/drawingml/2006/main" xmlns:r="http://schemas.openxmlformats.org/officeDocument/2006/relationships" xmlns:p="http://schemas.openxmlformats.org/presentationml/2006/main">
  <p:tag name="MS_PLACEHOLDERID" val="PlaceholderID43035.4131712963004535"/>
</p:tagLst>
</file>

<file path=ppt/tags/tag140.xml><?xml version="1.0" encoding="utf-8"?>
<p:tagLst xmlns:a="http://schemas.openxmlformats.org/drawingml/2006/main" xmlns:r="http://schemas.openxmlformats.org/officeDocument/2006/relationships" xmlns:p="http://schemas.openxmlformats.org/presentationml/2006/main">
  <p:tag name="STYLEXMLFILE" val="One style"/>
  <p:tag name="PICTUREXMLFILE" val="Default Picture Settings"/>
  <p:tag name="PLACEHOLDERAUTOMATIONTAG" val="NoAutomation"/>
  <p:tag name="MS_PLACEHOLDERID" val="PlaceholderID43035.4131712963092878"/>
</p:tagLst>
</file>

<file path=ppt/tags/tag141.xml><?xml version="1.0" encoding="utf-8"?>
<p:tagLst xmlns:a="http://schemas.openxmlformats.org/drawingml/2006/main" xmlns:r="http://schemas.openxmlformats.org/officeDocument/2006/relationships" xmlns:p="http://schemas.openxmlformats.org/presentationml/2006/main">
  <p:tag name="STYLEXMLFILE" val="One style"/>
  <p:tag name="PICTUREXMLFILE" val="Default Picture Settings"/>
  <p:tag name="PLACEHOLDERAUTOMATIONTAG" val="NoAutomation"/>
  <p:tag name="MS_PLACEHOLDERID" val="PlaceholderID43035.4131712963053021"/>
</p:tagLst>
</file>

<file path=ppt/tags/tag142.xml><?xml version="1.0" encoding="utf-8"?>
<p:tagLst xmlns:a="http://schemas.openxmlformats.org/drawingml/2006/main" xmlns:r="http://schemas.openxmlformats.org/officeDocument/2006/relationships" xmlns:p="http://schemas.openxmlformats.org/presentationml/2006/main">
  <p:tag name="MS_PLACEHOLDERID" val="PlaceholderID43035.4131712963008964"/>
</p:tagLst>
</file>

<file path=ppt/tags/tag143.xml><?xml version="1.0" encoding="utf-8"?>
<p:tagLst xmlns:a="http://schemas.openxmlformats.org/drawingml/2006/main" xmlns:r="http://schemas.openxmlformats.org/officeDocument/2006/relationships" xmlns:p="http://schemas.openxmlformats.org/presentationml/2006/main">
  <p:tag name="MS_PLACEHOLDERID" val="PlaceholderID43035.4131712963075772"/>
</p:tagLst>
</file>

<file path=ppt/tags/tag144.xml><?xml version="1.0" encoding="utf-8"?>
<p:tagLst xmlns:a="http://schemas.openxmlformats.org/drawingml/2006/main" xmlns:r="http://schemas.openxmlformats.org/officeDocument/2006/relationships" xmlns:p="http://schemas.openxmlformats.org/presentationml/2006/main">
  <p:tag name="MS_PLACEHOLDERID" val="PlaceholderID43035.4131712963040184"/>
</p:tagLst>
</file>

<file path=ppt/tags/tag145.xml><?xml version="1.0" encoding="utf-8"?>
<p:tagLst xmlns:a="http://schemas.openxmlformats.org/drawingml/2006/main" xmlns:r="http://schemas.openxmlformats.org/officeDocument/2006/relationships" xmlns:p="http://schemas.openxmlformats.org/presentationml/2006/main">
  <p:tag name="MS_PLACEHOLDERID" val="PlaceholderID43035.4131712963046187"/>
</p:tagLst>
</file>

<file path=ppt/tags/tag146.xml><?xml version="1.0" encoding="utf-8"?>
<p:tagLst xmlns:a="http://schemas.openxmlformats.org/drawingml/2006/main" xmlns:r="http://schemas.openxmlformats.org/officeDocument/2006/relationships" xmlns:p="http://schemas.openxmlformats.org/presentationml/2006/main">
  <p:tag name="STYLEXMLFILE" val="CV Profile Styles"/>
  <p:tag name="MS_XMLFILE_REGKEY" val=""/>
  <p:tag name="MS_PLACEHOLDERID" val="PlaceholderID43035.4131712963049216"/>
</p:tagLst>
</file>

<file path=ppt/tags/tag147.xml><?xml version="1.0" encoding="utf-8"?>
<p:tagLst xmlns:a="http://schemas.openxmlformats.org/drawingml/2006/main" xmlns:r="http://schemas.openxmlformats.org/officeDocument/2006/relationships" xmlns:p="http://schemas.openxmlformats.org/presentationml/2006/main">
  <p:tag name="STYLEXMLFILE" val="CV Profile Styles"/>
  <p:tag name="MS_XMLFILE_REGKEY" val=""/>
  <p:tag name="MS_PLACEHOLDERID" val="PlaceholderID43035.4131712963020762"/>
</p:tagLst>
</file>

<file path=ppt/tags/tag148.xml><?xml version="1.0" encoding="utf-8"?>
<p:tagLst xmlns:a="http://schemas.openxmlformats.org/drawingml/2006/main" xmlns:r="http://schemas.openxmlformats.org/officeDocument/2006/relationships" xmlns:p="http://schemas.openxmlformats.org/presentationml/2006/main">
  <p:tag name="STYLEXMLFILE" val="CV Profile Styles"/>
  <p:tag name="MS_XMLFILE_REGKEY" val=""/>
  <p:tag name="MS_PLACEHOLDERID" val="PlaceholderID43035.4131712963032973"/>
</p:tagLst>
</file>

<file path=ppt/tags/tag149.xml><?xml version="1.0" encoding="utf-8"?>
<p:tagLst xmlns:a="http://schemas.openxmlformats.org/drawingml/2006/main" xmlns:r="http://schemas.openxmlformats.org/officeDocument/2006/relationships" xmlns:p="http://schemas.openxmlformats.org/presentationml/2006/main">
  <p:tag name="STYLEXMLFILE" val="CV Profile Styles"/>
  <p:tag name="MS_XMLFILE_REGKEY" val=""/>
  <p:tag name="MS_PLACEHOLDERID" val="PlaceholderID43035.4131712963009542"/>
</p:tagLst>
</file>

<file path=ppt/tags/tag15.xml><?xml version="1.0" encoding="utf-8"?>
<p:tagLst xmlns:a="http://schemas.openxmlformats.org/drawingml/2006/main" xmlns:r="http://schemas.openxmlformats.org/officeDocument/2006/relationships" xmlns:p="http://schemas.openxmlformats.org/presentationml/2006/main">
  <p:tag name="STYLEXMLFILE" val="Default Style List"/>
  <p:tag name="MS_XMLFILE_REGKEY" val=""/>
  <p:tag name="MS_PLACEHOLDERID" val="PlaceholderID43035.4131712963041403"/>
</p:tagLst>
</file>

<file path=ppt/tags/tag150.xml><?xml version="1.0" encoding="utf-8"?>
<p:tagLst xmlns:a="http://schemas.openxmlformats.org/drawingml/2006/main" xmlns:r="http://schemas.openxmlformats.org/officeDocument/2006/relationships" xmlns:p="http://schemas.openxmlformats.org/presentationml/2006/main">
  <p:tag name="STYLEXMLFILE" val="CV Profile Styles"/>
  <p:tag name="MS_XMLFILE_REGKEY" val=""/>
  <p:tag name="MS_PLACEHOLDERID" val="PlaceholderID43035.4131712963058979"/>
</p:tagLst>
</file>

<file path=ppt/tags/tag151.xml><?xml version="1.0" encoding="utf-8"?>
<p:tagLst xmlns:a="http://schemas.openxmlformats.org/drawingml/2006/main" xmlns:r="http://schemas.openxmlformats.org/officeDocument/2006/relationships" xmlns:p="http://schemas.openxmlformats.org/presentationml/2006/main">
  <p:tag name="STYLEXMLFILE" val="CV Profile Styles"/>
  <p:tag name="MS_XMLFILE_REGKEY" val=""/>
  <p:tag name="MS_PLACEHOLDERID" val="PlaceholderID43035.4131712963016987"/>
</p:tagLst>
</file>

<file path=ppt/tags/tag152.xml><?xml version="1.0" encoding="utf-8"?>
<p:tagLst xmlns:a="http://schemas.openxmlformats.org/drawingml/2006/main" xmlns:r="http://schemas.openxmlformats.org/officeDocument/2006/relationships" xmlns:p="http://schemas.openxmlformats.org/presentationml/2006/main">
  <p:tag name="MS_PLACEHOLDERID" val="PlaceholderID43035.4131712963092761"/>
</p:tagLst>
</file>

<file path=ppt/tags/tag153.xml><?xml version="1.0" encoding="utf-8"?>
<p:tagLst xmlns:a="http://schemas.openxmlformats.org/drawingml/2006/main" xmlns:r="http://schemas.openxmlformats.org/officeDocument/2006/relationships" xmlns:p="http://schemas.openxmlformats.org/presentationml/2006/main">
  <p:tag name="MS_PLACEHOLDERID" val="PlaceholderID43035.4131712963009792"/>
</p:tagLst>
</file>

<file path=ppt/tags/tag154.xml><?xml version="1.0" encoding="utf-8"?>
<p:tagLst xmlns:a="http://schemas.openxmlformats.org/drawingml/2006/main" xmlns:r="http://schemas.openxmlformats.org/officeDocument/2006/relationships" xmlns:p="http://schemas.openxmlformats.org/presentationml/2006/main">
  <p:tag name="MS_PLACEHOLDERID" val="PlaceholderID43035.4131712963044386"/>
</p:tagLst>
</file>

<file path=ppt/tags/tag155.xml><?xml version="1.0" encoding="utf-8"?>
<p:tagLst xmlns:a="http://schemas.openxmlformats.org/drawingml/2006/main" xmlns:r="http://schemas.openxmlformats.org/officeDocument/2006/relationships" xmlns:p="http://schemas.openxmlformats.org/presentationml/2006/main">
  <p:tag name="MS_PLACEHOLDERID" val="PlaceholderID43035.4131712963027294"/>
</p:tagLst>
</file>

<file path=ppt/tags/tag156.xml><?xml version="1.0" encoding="utf-8"?>
<p:tagLst xmlns:a="http://schemas.openxmlformats.org/drawingml/2006/main" xmlns:r="http://schemas.openxmlformats.org/officeDocument/2006/relationships" xmlns:p="http://schemas.openxmlformats.org/presentationml/2006/main">
  <p:tag name="MS_PLACEHOLDERID" val="PlaceholderID43035.4131712963087254"/>
</p:tagLst>
</file>

<file path=ppt/tags/tag157.xml><?xml version="1.0" encoding="utf-8"?>
<p:tagLst xmlns:a="http://schemas.openxmlformats.org/drawingml/2006/main" xmlns:r="http://schemas.openxmlformats.org/officeDocument/2006/relationships" xmlns:p="http://schemas.openxmlformats.org/presentationml/2006/main">
  <p:tag name="MS_PLACEHOLDERID" val="PlaceholderID43035.4131712963075068"/>
</p:tagLst>
</file>

<file path=ppt/tags/tag158.xml><?xml version="1.0" encoding="utf-8"?>
<p:tagLst xmlns:a="http://schemas.openxmlformats.org/drawingml/2006/main" xmlns:r="http://schemas.openxmlformats.org/officeDocument/2006/relationships" xmlns:p="http://schemas.openxmlformats.org/presentationml/2006/main">
  <p:tag name="STYLEXMLFILE" val="Divider Styles"/>
  <p:tag name="MS_XMLFILE_REGKEY" val=""/>
  <p:tag name="MS_PLACEHOLDERID" val="PlaceholderID43035.4131712963027294"/>
</p:tagLst>
</file>

<file path=ppt/tags/tag159.xml><?xml version="1.0" encoding="utf-8"?>
<p:tagLst xmlns:a="http://schemas.openxmlformats.org/drawingml/2006/main" xmlns:r="http://schemas.openxmlformats.org/officeDocument/2006/relationships" xmlns:p="http://schemas.openxmlformats.org/presentationml/2006/main">
  <p:tag name="STYLEXMLFILE" val="Divider Styles"/>
  <p:tag name="MS_PLACEHOLDERID" val="PlaceholderID43035.4131712963067364"/>
</p:tagLst>
</file>

<file path=ppt/tags/tag16.xml><?xml version="1.0" encoding="utf-8"?>
<p:tagLst xmlns:a="http://schemas.openxmlformats.org/drawingml/2006/main" xmlns:r="http://schemas.openxmlformats.org/officeDocument/2006/relationships" xmlns:p="http://schemas.openxmlformats.org/presentationml/2006/main">
  <p:tag name="STYLEXMLFILE" val="Default Style List"/>
  <p:tag name="MS_XMLFILE_REGKEY" val=""/>
  <p:tag name="MS_PLACEHOLDERID" val="PlaceholderID43035.4131712963086261"/>
</p:tagLst>
</file>

<file path=ppt/tags/tag160.xml><?xml version="1.0" encoding="utf-8"?>
<p:tagLst xmlns:a="http://schemas.openxmlformats.org/drawingml/2006/main" xmlns:r="http://schemas.openxmlformats.org/officeDocument/2006/relationships" xmlns:p="http://schemas.openxmlformats.org/presentationml/2006/main">
  <p:tag name="STYLEXMLFILE" val="Divider Styles"/>
  <p:tag name="MS_PLACEHOLDERID" val="PlaceholderID43035.4131712963025662"/>
</p:tagLst>
</file>

<file path=ppt/tags/tag161.xml><?xml version="1.0" encoding="utf-8"?>
<p:tagLst xmlns:a="http://schemas.openxmlformats.org/drawingml/2006/main" xmlns:r="http://schemas.openxmlformats.org/officeDocument/2006/relationships" xmlns:p="http://schemas.openxmlformats.org/presentationml/2006/main">
  <p:tag name="STYLEXMLFILE" val="One style"/>
  <p:tag name="PICTUREXMLFILE" val="Default Picture Settings"/>
  <p:tag name="PLACEHOLDERAUTOMATIONTAG" val="NoAutomation"/>
  <p:tag name="MS_PLACEHOLDERID" val="PlaceholderID43035.4131712963008989"/>
</p:tagLst>
</file>

<file path=ppt/tags/tag162.xml><?xml version="1.0" encoding="utf-8"?>
<p:tagLst xmlns:a="http://schemas.openxmlformats.org/drawingml/2006/main" xmlns:r="http://schemas.openxmlformats.org/officeDocument/2006/relationships" xmlns:p="http://schemas.openxmlformats.org/presentationml/2006/main">
  <p:tag name="STYLEXMLFILE" val="Cover Styles"/>
  <p:tag name="MS_XMLFILE_REGKEY" val=""/>
  <p:tag name="MS_PLACEHOLDERID" val="PlaceholderID43035.4131712963003095"/>
</p:tagLst>
</file>

<file path=ppt/tags/tag163.xml><?xml version="1.0" encoding="utf-8"?>
<p:tagLst xmlns:a="http://schemas.openxmlformats.org/drawingml/2006/main" xmlns:r="http://schemas.openxmlformats.org/officeDocument/2006/relationships" xmlns:p="http://schemas.openxmlformats.org/presentationml/2006/main">
  <p:tag name="PLACEHOLDERAUTOMATIONTAG" val="NoAutomation"/>
  <p:tag name="MS_XMLFILE_REGKEY" val=""/>
  <p:tag name="MS_PLACEHOLDERID" val="PlaceholderID43035.4131712963032271"/>
</p:tagLst>
</file>

<file path=ppt/tags/tag164.xml><?xml version="1.0" encoding="utf-8"?>
<p:tagLst xmlns:a="http://schemas.openxmlformats.org/drawingml/2006/main" xmlns:r="http://schemas.openxmlformats.org/officeDocument/2006/relationships" xmlns:p="http://schemas.openxmlformats.org/presentationml/2006/main">
  <p:tag name="MS_PLACEHOLDERID" val="PlaceholderID43035.4131712963079012"/>
</p:tagLst>
</file>

<file path=ppt/tags/tag165.xml><?xml version="1.0" encoding="utf-8"?>
<p:tagLst xmlns:a="http://schemas.openxmlformats.org/drawingml/2006/main" xmlns:r="http://schemas.openxmlformats.org/officeDocument/2006/relationships" xmlns:p="http://schemas.openxmlformats.org/presentationml/2006/main">
  <p:tag name="MS_PLACEHOLDERID" val="PlaceholderID43035.4131712963029725"/>
</p:tagLst>
</file>

<file path=ppt/tags/tag166.xml><?xml version="1.0" encoding="utf-8"?>
<p:tagLst xmlns:a="http://schemas.openxmlformats.org/drawingml/2006/main" xmlns:r="http://schemas.openxmlformats.org/officeDocument/2006/relationships" xmlns:p="http://schemas.openxmlformats.org/presentationml/2006/main">
  <p:tag name="STYLEXMLFILE" val="Table of Contents"/>
  <p:tag name="PLACEHOLDERAUTOMATIONTAG" val="TableOfContentsText"/>
  <p:tag name="MS_XMLFILE_REGKEY" val=""/>
  <p:tag name="MS_PLACEHOLDERID" val="PlaceholderID42921.7458333333096060"/>
</p:tagLst>
</file>

<file path=ppt/tags/tag167.xml><?xml version="1.0" encoding="utf-8"?>
<p:tagLst xmlns:a="http://schemas.openxmlformats.org/drawingml/2006/main" xmlns:r="http://schemas.openxmlformats.org/officeDocument/2006/relationships" xmlns:p="http://schemas.openxmlformats.org/presentationml/2006/main">
  <p:tag name="STYLEXMLFILE" val="Letter styles"/>
  <p:tag name="MS_XMLFILE_REGKEY" val=""/>
  <p:tag name="MS_PLACEHOLDERID" val="PlaceholderID43035.4131712963048047"/>
</p:tagLst>
</file>

<file path=ppt/tags/tag168.xml><?xml version="1.0" encoding="utf-8"?>
<p:tagLst xmlns:a="http://schemas.openxmlformats.org/drawingml/2006/main" xmlns:r="http://schemas.openxmlformats.org/officeDocument/2006/relationships" xmlns:p="http://schemas.openxmlformats.org/presentationml/2006/main">
  <p:tag name="STYLEXMLFILE" val="Company Address Right"/>
  <p:tag name="PLACEHOLDERAUTOMATIONTAG" val="LetterAddressShape"/>
  <p:tag name="MS_XMLFILE_REGKEY" val=""/>
  <p:tag name="MS_PLACEHOLDERID" val="PlaceholderID43035.4131712963025460"/>
</p:tagLst>
</file>

<file path=ppt/tags/tag169.xml><?xml version="1.0" encoding="utf-8"?>
<p:tagLst xmlns:a="http://schemas.openxmlformats.org/drawingml/2006/main" xmlns:r="http://schemas.openxmlformats.org/officeDocument/2006/relationships" xmlns:p="http://schemas.openxmlformats.org/presentationml/2006/main">
  <p:tag name="MS_PLACEHOLDERID" val="PlaceholderID43035.4131712963034060"/>
</p:tagLst>
</file>

<file path=ppt/tags/tag17.xml><?xml version="1.0" encoding="utf-8"?>
<p:tagLst xmlns:a="http://schemas.openxmlformats.org/drawingml/2006/main" xmlns:r="http://schemas.openxmlformats.org/officeDocument/2006/relationships" xmlns:p="http://schemas.openxmlformats.org/presentationml/2006/main">
  <p:tag name="MS_PLACEHOLDERID" val="PlaceholderID43035.4131712963079048"/>
</p:tagLst>
</file>

<file path=ppt/tags/tag170.xml><?xml version="1.0" encoding="utf-8"?>
<p:tagLst xmlns:a="http://schemas.openxmlformats.org/drawingml/2006/main" xmlns:r="http://schemas.openxmlformats.org/officeDocument/2006/relationships" xmlns:p="http://schemas.openxmlformats.org/presentationml/2006/main">
  <p:tag name="STYLEXMLFILE" val="Letter Address Left"/>
  <p:tag name="MS_XMLFILE_REGKEY" val=""/>
  <p:tag name="MS_PLACEHOLDERID" val="PlaceholderID43035.4131712963004493"/>
</p:tagLst>
</file>

<file path=ppt/tags/tag171.xml><?xml version="1.0" encoding="utf-8"?>
<p:tagLst xmlns:a="http://schemas.openxmlformats.org/drawingml/2006/main" xmlns:r="http://schemas.openxmlformats.org/officeDocument/2006/relationships" xmlns:p="http://schemas.openxmlformats.org/presentationml/2006/main">
  <p:tag name="MS_PLACEHOLDERID" val="PlaceholderID43035.4131712963048242"/>
</p:tagLst>
</file>

<file path=ppt/tags/tag172.xml><?xml version="1.0" encoding="utf-8"?>
<p:tagLst xmlns:a="http://schemas.openxmlformats.org/drawingml/2006/main" xmlns:r="http://schemas.openxmlformats.org/officeDocument/2006/relationships" xmlns:p="http://schemas.openxmlformats.org/presentationml/2006/main">
  <p:tag name="MS_PLACEHOLDERID" val="PlaceholderID43035.4131712963020601"/>
</p:tagLst>
</file>

<file path=ppt/tags/tag173.xml><?xml version="1.0" encoding="utf-8"?>
<p:tagLst xmlns:a="http://schemas.openxmlformats.org/drawingml/2006/main" xmlns:r="http://schemas.openxmlformats.org/officeDocument/2006/relationships" xmlns:p="http://schemas.openxmlformats.org/presentationml/2006/main">
  <p:tag name="PLACEHOLDERAUTOMATIONTAG" val="NoAutomation"/>
  <p:tag name="MS_XMLFILE_REGKEY" val=""/>
  <p:tag name="MS_PLACEHOLDERID" val="PlaceholderID43035.4131712963086453"/>
</p:tagLst>
</file>

<file path=ppt/tags/tag174.xml><?xml version="1.0" encoding="utf-8"?>
<p:tagLst xmlns:a="http://schemas.openxmlformats.org/drawingml/2006/main" xmlns:r="http://schemas.openxmlformats.org/officeDocument/2006/relationships" xmlns:p="http://schemas.openxmlformats.org/presentationml/2006/main">
  <p:tag name="MS_XMLFILE_REGKEY" val=""/>
  <p:tag name="PLACEHOLDERAUTOMATIONTAG" val="LetterDisclaimerShape"/>
  <p:tag name="MS_PLACEHOLDERID" val="PlaceholderID42921.7458333333021233"/>
</p:tagLst>
</file>

<file path=ppt/tags/tag175.xml><?xml version="1.0" encoding="utf-8"?>
<p:tagLst xmlns:a="http://schemas.openxmlformats.org/drawingml/2006/main" xmlns:r="http://schemas.openxmlformats.org/officeDocument/2006/relationships" xmlns:p="http://schemas.openxmlformats.org/presentationml/2006/main">
  <p:tag name="STYLEXMLFILE" val="Default Style List"/>
  <p:tag name="MS_XMLFILE_REGKEY" val=""/>
  <p:tag name="MS_PLACEHOLDERID" val="PlaceholderID43035.4131712963075490"/>
</p:tagLst>
</file>

<file path=ppt/tags/tag176.xml><?xml version="1.0" encoding="utf-8"?>
<p:tagLst xmlns:a="http://schemas.openxmlformats.org/drawingml/2006/main" xmlns:r="http://schemas.openxmlformats.org/officeDocument/2006/relationships" xmlns:p="http://schemas.openxmlformats.org/presentationml/2006/main">
  <p:tag name="STYLEXMLFILE" val="One style"/>
  <p:tag name="PICTUREXMLFILE" val="Default Picture Settings"/>
  <p:tag name="PLACEHOLDERAUTOMATIONTAG" val="NoAutomation"/>
  <p:tag name="MS_PLACEHOLDERID" val="PlaceholderID43035.4131712963092788"/>
</p:tagLst>
</file>

<file path=ppt/tags/tag177.xml><?xml version="1.0" encoding="utf-8"?>
<p:tagLst xmlns:a="http://schemas.openxmlformats.org/drawingml/2006/main" xmlns:r="http://schemas.openxmlformats.org/officeDocument/2006/relationships" xmlns:p="http://schemas.openxmlformats.org/presentationml/2006/main">
  <p:tag name="MS_PLACEHOLDERID" val="PlaceholderID43035.4131712963033101"/>
</p:tagLst>
</file>

<file path=ppt/tags/tag178.xml><?xml version="1.0" encoding="utf-8"?>
<p:tagLst xmlns:a="http://schemas.openxmlformats.org/drawingml/2006/main" xmlns:r="http://schemas.openxmlformats.org/officeDocument/2006/relationships" xmlns:p="http://schemas.openxmlformats.org/presentationml/2006/main">
  <p:tag name="MS_PLACEHOLDERID" val="PlaceholderID43035.4131712963054294"/>
</p:tagLst>
</file>

<file path=ppt/tags/tag179.xml><?xml version="1.0" encoding="utf-8"?>
<p:tagLst xmlns:a="http://schemas.openxmlformats.org/drawingml/2006/main" xmlns:r="http://schemas.openxmlformats.org/officeDocument/2006/relationships" xmlns:p="http://schemas.openxmlformats.org/presentationml/2006/main">
  <p:tag name="MS_PLACEHOLDERID" val="PlaceholderID43035.4131712963008069"/>
</p:tagLst>
</file>

<file path=ppt/tags/tag18.xml><?xml version="1.0" encoding="utf-8"?>
<p:tagLst xmlns:a="http://schemas.openxmlformats.org/drawingml/2006/main" xmlns:r="http://schemas.openxmlformats.org/officeDocument/2006/relationships" xmlns:p="http://schemas.openxmlformats.org/presentationml/2006/main">
  <p:tag name="MS_PLACEHOLDERID" val="PlaceholderID43035.4131712963037353"/>
</p:tagLst>
</file>

<file path=ppt/tags/tag180.xml><?xml version="1.0" encoding="utf-8"?>
<p:tagLst xmlns:a="http://schemas.openxmlformats.org/drawingml/2006/main" xmlns:r="http://schemas.openxmlformats.org/officeDocument/2006/relationships" xmlns:p="http://schemas.openxmlformats.org/presentationml/2006/main">
  <p:tag name="MS_PLACEHOLDERID" val="PlaceholderID43035.4131712963063437"/>
</p:tagLst>
</file>

<file path=ppt/tags/tag181.xml><?xml version="1.0" encoding="utf-8"?>
<p:tagLst xmlns:a="http://schemas.openxmlformats.org/drawingml/2006/main" xmlns:r="http://schemas.openxmlformats.org/officeDocument/2006/relationships" xmlns:p="http://schemas.openxmlformats.org/presentationml/2006/main">
  <p:tag name="STYLEXMLFILE" val="CV Profile Styles"/>
  <p:tag name="MS_XMLFILE_REGKEY" val=""/>
  <p:tag name="MS_PLACEHOLDERID" val="PlaceholderID43035.4131712963041003"/>
</p:tagLst>
</file>

<file path=ppt/tags/tag182.xml><?xml version="1.0" encoding="utf-8"?>
<p:tagLst xmlns:a="http://schemas.openxmlformats.org/drawingml/2006/main" xmlns:r="http://schemas.openxmlformats.org/officeDocument/2006/relationships" xmlns:p="http://schemas.openxmlformats.org/presentationml/2006/main">
  <p:tag name="MS_PLACEHOLDERID" val="PlaceholderID43035.4131712963096042"/>
</p:tagLst>
</file>

<file path=ppt/tags/tag183.xml><?xml version="1.0" encoding="utf-8"?>
<p:tagLst xmlns:a="http://schemas.openxmlformats.org/drawingml/2006/main" xmlns:r="http://schemas.openxmlformats.org/officeDocument/2006/relationships" xmlns:p="http://schemas.openxmlformats.org/presentationml/2006/main">
  <p:tag name="PLACEHOLDERAUTOMATIONTAG" val="NoAutomation"/>
  <p:tag name="MS_XMLFILE_REGKEY" val=""/>
  <p:tag name="MS_PLACEHOLDERID" val="PlaceholderID43035.4131712963011462"/>
</p:tagLst>
</file>

<file path=ppt/tags/tag184.xml><?xml version="1.0" encoding="utf-8"?>
<p:tagLst xmlns:a="http://schemas.openxmlformats.org/drawingml/2006/main" xmlns:r="http://schemas.openxmlformats.org/officeDocument/2006/relationships" xmlns:p="http://schemas.openxmlformats.org/presentationml/2006/main">
  <p:tag name="PLACEHOLDERAUTOMATIONTAG" val="FooterShape"/>
  <p:tag name="MS_XMLFILE_REGKEY" val=""/>
  <p:tag name="MS_PLACEHOLDERID" val="PlaceholderID42921.7458333333083637"/>
</p:tagLst>
</file>

<file path=ppt/tags/tag185.xml><?xml version="1.0" encoding="utf-8"?>
<p:tagLst xmlns:a="http://schemas.openxmlformats.org/drawingml/2006/main" xmlns:r="http://schemas.openxmlformats.org/officeDocument/2006/relationships" xmlns:p="http://schemas.openxmlformats.org/presentationml/2006/main">
  <p:tag name="PLACEHOLDERAUTOMATIONTAG" val="DisclaimerShape"/>
  <p:tag name="MS_XMLFILE_REGKEY" val=""/>
  <p:tag name="MS_PLACEHOLDERID" val="PlaceholderID42921.7458333333089808"/>
</p:tagLst>
</file>

<file path=ppt/tags/tag186.xml><?xml version="1.0" encoding="utf-8"?>
<p:tagLst xmlns:a="http://schemas.openxmlformats.org/drawingml/2006/main" xmlns:r="http://schemas.openxmlformats.org/officeDocument/2006/relationships" xmlns:p="http://schemas.openxmlformats.org/presentationml/2006/main">
  <p:tag name="MS_PLACEHOLDERID" val="PlaceholderID42311.6927199074001401"/>
  <p:tag name="STYLEXMLFILE" val="Default Style List"/>
  <p:tag name="PICTUREXMLFILE" val="Default Picture Settings"/>
</p:tagLst>
</file>

<file path=ppt/tags/tag187.xml><?xml version="1.0" encoding="utf-8"?>
<p:tagLst xmlns:a="http://schemas.openxmlformats.org/drawingml/2006/main" xmlns:r="http://schemas.openxmlformats.org/officeDocument/2006/relationships" xmlns:p="http://schemas.openxmlformats.org/presentationml/2006/main">
  <p:tag name="MS_PLACEHOLDERID" val="PlaceholderID42311.6927199074076072"/>
  <p:tag name="STYLEXMLFILE" val="Default Style List"/>
</p:tagLst>
</file>

<file path=ppt/tags/tag188.xml><?xml version="1.0" encoding="utf-8"?>
<p:tagLst xmlns:a="http://schemas.openxmlformats.org/drawingml/2006/main" xmlns:r="http://schemas.openxmlformats.org/officeDocument/2006/relationships" xmlns:p="http://schemas.openxmlformats.org/presentationml/2006/main">
  <p:tag name="MS_PLACEHOLDERID" val="PlaceholderID42311.6927199074081449"/>
</p:tagLst>
</file>

<file path=ppt/tags/tag189.xml><?xml version="1.0" encoding="utf-8"?>
<p:tagLst xmlns:a="http://schemas.openxmlformats.org/drawingml/2006/main" xmlns:r="http://schemas.openxmlformats.org/officeDocument/2006/relationships" xmlns:p="http://schemas.openxmlformats.org/presentationml/2006/main">
  <p:tag name="MS_PLACEHOLDERID" val="PlaceholderID42311.6927199074070903"/>
</p:tagLst>
</file>

<file path=ppt/tags/tag19.xml><?xml version="1.0" encoding="utf-8"?>
<p:tagLst xmlns:a="http://schemas.openxmlformats.org/drawingml/2006/main" xmlns:r="http://schemas.openxmlformats.org/officeDocument/2006/relationships" xmlns:p="http://schemas.openxmlformats.org/presentationml/2006/main">
  <p:tag name="MS_PLACEHOLDERID" val="PlaceholderID43035.4131712963096195"/>
</p:tagLst>
</file>

<file path=ppt/tags/tag190.xml><?xml version="1.0" encoding="utf-8"?>
<p:tagLst xmlns:a="http://schemas.openxmlformats.org/drawingml/2006/main" xmlns:r="http://schemas.openxmlformats.org/officeDocument/2006/relationships" xmlns:p="http://schemas.openxmlformats.org/presentationml/2006/main">
  <p:tag name="MS_PLACEHOLDERID" val="PlaceholderID42921.7458333333007363"/>
</p:tagLst>
</file>

<file path=ppt/tags/tag191.xml><?xml version="1.0" encoding="utf-8"?>
<p:tagLst xmlns:a="http://schemas.openxmlformats.org/drawingml/2006/main" xmlns:r="http://schemas.openxmlformats.org/officeDocument/2006/relationships" xmlns:p="http://schemas.openxmlformats.org/presentationml/2006/main">
  <p:tag name="STYLEXMLFILE" val="Default Style List"/>
  <p:tag name="MS_PLACEHOLDERID" val="PlaceholderID42311.6927199074030097"/>
</p:tagLst>
</file>

<file path=ppt/tags/tag192.xml><?xml version="1.0" encoding="utf-8"?>
<p:tagLst xmlns:a="http://schemas.openxmlformats.org/drawingml/2006/main" xmlns:r="http://schemas.openxmlformats.org/officeDocument/2006/relationships" xmlns:p="http://schemas.openxmlformats.org/presentationml/2006/main">
  <p:tag name="STYLEXMLFILE" val="Default Style List"/>
  <p:tag name="MS_PLACEHOLDERID" val="PlaceholderID42311.6927199074097982"/>
</p:tagLst>
</file>

<file path=ppt/tags/tag193.xml><?xml version="1.0" encoding="utf-8"?>
<p:tagLst xmlns:a="http://schemas.openxmlformats.org/drawingml/2006/main" xmlns:r="http://schemas.openxmlformats.org/officeDocument/2006/relationships" xmlns:p="http://schemas.openxmlformats.org/presentationml/2006/main">
  <p:tag name="STYLEXMLFILE" val="Default Style List"/>
  <p:tag name="MS_PLACEHOLDERID" val="PlaceholderID42311.6927199074040137"/>
</p:tagLst>
</file>

<file path=ppt/tags/tag194.xml><?xml version="1.0" encoding="utf-8"?>
<p:tagLst xmlns:a="http://schemas.openxmlformats.org/drawingml/2006/main" xmlns:r="http://schemas.openxmlformats.org/officeDocument/2006/relationships" xmlns:p="http://schemas.openxmlformats.org/presentationml/2006/main">
  <p:tag name="MS_PLACEHOLDERID" val="PlaceholderID42311.6927199074027827"/>
</p:tagLst>
</file>

<file path=ppt/tags/tag195.xml><?xml version="1.0" encoding="utf-8"?>
<p:tagLst xmlns:a="http://schemas.openxmlformats.org/drawingml/2006/main" xmlns:r="http://schemas.openxmlformats.org/officeDocument/2006/relationships" xmlns:p="http://schemas.openxmlformats.org/presentationml/2006/main">
  <p:tag name="STYLEXMLFILE" val="Default Style List"/>
  <p:tag name="MS_PLACEHOLDERID" val="PlaceholderID42311.6927199074064658"/>
</p:tagLst>
</file>

<file path=ppt/tags/tag196.xml><?xml version="1.0" encoding="utf-8"?>
<p:tagLst xmlns:a="http://schemas.openxmlformats.org/drawingml/2006/main" xmlns:r="http://schemas.openxmlformats.org/officeDocument/2006/relationships" xmlns:p="http://schemas.openxmlformats.org/presentationml/2006/main">
  <p:tag name="STYLEXMLFILE" val="Default Style List"/>
  <p:tag name="MS_PLACEHOLDERID" val="PlaceholderID42311.6927199074041007"/>
</p:tagLst>
</file>

<file path=ppt/tags/tag197.xml><?xml version="1.0" encoding="utf-8"?>
<p:tagLst xmlns:a="http://schemas.openxmlformats.org/drawingml/2006/main" xmlns:r="http://schemas.openxmlformats.org/officeDocument/2006/relationships" xmlns:p="http://schemas.openxmlformats.org/presentationml/2006/main">
  <p:tag name="STYLEXMLFILE" val="Default Style List"/>
  <p:tag name="MS_PLACEHOLDERID" val="PlaceholderID42311.6927199074041276"/>
</p:tagLst>
</file>

<file path=ppt/tags/tag198.xml><?xml version="1.0" encoding="utf-8"?>
<p:tagLst xmlns:a="http://schemas.openxmlformats.org/drawingml/2006/main" xmlns:r="http://schemas.openxmlformats.org/officeDocument/2006/relationships" xmlns:p="http://schemas.openxmlformats.org/presentationml/2006/main">
  <p:tag name="MS_PLACEHOLDERID" val="PlaceholderID42311.6927199074071273"/>
</p:tagLst>
</file>

<file path=ppt/tags/tag199.xml><?xml version="1.0" encoding="utf-8"?>
<p:tagLst xmlns:a="http://schemas.openxmlformats.org/drawingml/2006/main" xmlns:r="http://schemas.openxmlformats.org/officeDocument/2006/relationships" xmlns:p="http://schemas.openxmlformats.org/presentationml/2006/main">
  <p:tag name="MS_PLACEHOLDERID" val="PlaceholderID42311.6927199074032620"/>
</p:tagLst>
</file>

<file path=ppt/tags/tag2.xml><?xml version="1.0" encoding="utf-8"?>
<p:tagLst xmlns:a="http://schemas.openxmlformats.org/drawingml/2006/main" xmlns:r="http://schemas.openxmlformats.org/officeDocument/2006/relationships" xmlns:p="http://schemas.openxmlformats.org/presentationml/2006/main">
  <p:tag name="PLACEHOLDERAUTOMATIONTAG" val="FooterShape"/>
  <p:tag name="MS_XMLFILE_REGKEY" val=""/>
  <p:tag name="SHPNAME" val="Footer"/>
</p:tagLst>
</file>

<file path=ppt/tags/tag20.xml><?xml version="1.0" encoding="utf-8"?>
<p:tagLst xmlns:a="http://schemas.openxmlformats.org/drawingml/2006/main" xmlns:r="http://schemas.openxmlformats.org/officeDocument/2006/relationships" xmlns:p="http://schemas.openxmlformats.org/presentationml/2006/main">
  <p:tag name="STYLEXMLFILE" val="One style"/>
  <p:tag name="PLACEHOLDERAUTOMATIONTAG" val="NoAutomation"/>
  <p:tag name="MS_XMLFILE_REGKEY" val=""/>
  <p:tag name="MS_PLACEHOLDERID" val="PlaceholderID43035.4131712963087144"/>
</p:tagLst>
</file>

<file path=ppt/tags/tag200.xml><?xml version="1.0" encoding="utf-8"?>
<p:tagLst xmlns:a="http://schemas.openxmlformats.org/drawingml/2006/main" xmlns:r="http://schemas.openxmlformats.org/officeDocument/2006/relationships" xmlns:p="http://schemas.openxmlformats.org/presentationml/2006/main">
  <p:tag name="SLIDEGROUPTYPE" val=""/>
  <p:tag name="SLIDEGROUP" val=""/>
  <p:tag name="SLIDETITLE" val=""/>
  <p:tag name="SLIDELAYOUTNAME" val="Cover"/>
  <p:tag name="SLIDEAUTOMATIONTYPE" val="Cover"/>
  <p:tag name="AUTOMATIONTAG" val="Cover"/>
  <p:tag name="SLIDETOCOUTLINELEVEL" val="0"/>
  <p:tag name="SLIDEPROJECTVERSION" val="6.5.10"/>
  <p:tag name="SLIDEISINMEDIASTERLINGPROJECT" val="True"/>
</p:tagLst>
</file>

<file path=ppt/tags/tag201.xml><?xml version="1.0" encoding="utf-8"?>
<p:tagLst xmlns:a="http://schemas.openxmlformats.org/drawingml/2006/main" xmlns:r="http://schemas.openxmlformats.org/officeDocument/2006/relationships" xmlns:p="http://schemas.openxmlformats.org/presentationml/2006/main">
  <p:tag name="STYLEXMLFILE" val="Cover Styles"/>
  <p:tag name="MS_PLACEHOLDERID" val="PlaceholderID43035.4131712963003095"/>
</p:tagLst>
</file>

<file path=ppt/tags/tag202.xml><?xml version="1.0" encoding="utf-8"?>
<p:tagLst xmlns:a="http://schemas.openxmlformats.org/drawingml/2006/main" xmlns:r="http://schemas.openxmlformats.org/officeDocument/2006/relationships" xmlns:p="http://schemas.openxmlformats.org/presentationml/2006/main">
  <p:tag name="SLIDEUNIQUEID" val="Slide42893.4715046296053342"/>
  <p:tag name="SLIDELAYOUTNAME" val="Key message + three columns"/>
  <p:tag name="SLIDEAUTOMATIONTYPE" val="Standard"/>
  <p:tag name="AUTOMATIONTAG" val="Key message + three columns"/>
  <p:tag name="SLIDETOCOUTLINELEVEL" val="2"/>
  <p:tag name="SLIDEPROJECTVERSION" val="6.5.10"/>
  <p:tag name="SLIDEISINMEDIASTERLINGPROJECT" val="True"/>
</p:tagLst>
</file>

<file path=ppt/tags/tag203.xml><?xml version="1.0" encoding="utf-8"?>
<p:tagLst xmlns:a="http://schemas.openxmlformats.org/drawingml/2006/main" xmlns:r="http://schemas.openxmlformats.org/officeDocument/2006/relationships" xmlns:p="http://schemas.openxmlformats.org/presentationml/2006/main">
  <p:tag name="MS_PLACEHOLDERID" val="PlaceholderID43035.4131712963050245"/>
</p:tagLst>
</file>

<file path=ppt/tags/tag204.xml><?xml version="1.0" encoding="utf-8"?>
<p:tagLst xmlns:a="http://schemas.openxmlformats.org/drawingml/2006/main" xmlns:r="http://schemas.openxmlformats.org/officeDocument/2006/relationships" xmlns:p="http://schemas.openxmlformats.org/presentationml/2006/main">
  <p:tag name="STYLEXMLFILE" val="Default Style List"/>
  <p:tag name="PICTUREXMLFILE" val="Default Picture Settings"/>
  <p:tag name="MS_PLACEHOLDERID" val="PlaceholderID43035.4131712963010302"/>
</p:tagLst>
</file>

<file path=ppt/tags/tag205.xml><?xml version="1.0" encoding="utf-8"?>
<p:tagLst xmlns:a="http://schemas.openxmlformats.org/drawingml/2006/main" xmlns:r="http://schemas.openxmlformats.org/officeDocument/2006/relationships" xmlns:p="http://schemas.openxmlformats.org/presentationml/2006/main">
  <p:tag name="MS_ISTEXTBOXPLACEHOLDER" val="True"/>
</p:tagLst>
</file>

<file path=ppt/tags/tag206.xml><?xml version="1.0" encoding="utf-8"?>
<p:tagLst xmlns:a="http://schemas.openxmlformats.org/drawingml/2006/main" xmlns:r="http://schemas.openxmlformats.org/officeDocument/2006/relationships" xmlns:p="http://schemas.openxmlformats.org/presentationml/2006/main">
  <p:tag name="MS_ISTEXTBOXPLACEHOLDER" val="True"/>
</p:tagLst>
</file>

<file path=ppt/tags/tag207.xml><?xml version="1.0" encoding="utf-8"?>
<p:tagLst xmlns:a="http://schemas.openxmlformats.org/drawingml/2006/main" xmlns:r="http://schemas.openxmlformats.org/officeDocument/2006/relationships" xmlns:p="http://schemas.openxmlformats.org/presentationml/2006/main">
  <p:tag name="MS_ISTEXTBOXPLACEHOLDER" val="True"/>
</p:tagLst>
</file>

<file path=ppt/tags/tag208.xml><?xml version="1.0" encoding="utf-8"?>
<p:tagLst xmlns:a="http://schemas.openxmlformats.org/drawingml/2006/main" xmlns:r="http://schemas.openxmlformats.org/officeDocument/2006/relationships" xmlns:p="http://schemas.openxmlformats.org/presentationml/2006/main">
  <p:tag name="MS_PLACEHOLDERID" val="PlaceholderID43035.4131712963035347"/>
</p:tagLst>
</file>

<file path=ppt/tags/tag209.xml><?xml version="1.0" encoding="utf-8"?>
<p:tagLst xmlns:a="http://schemas.openxmlformats.org/drawingml/2006/main" xmlns:r="http://schemas.openxmlformats.org/officeDocument/2006/relationships" xmlns:p="http://schemas.openxmlformats.org/presentationml/2006/main">
  <p:tag name="SLIDEUNIQUEID" val="Slide42653.4568981482001401"/>
  <p:tag name="SLIDELAYOUTNAME" val="Key message left"/>
  <p:tag name="SLIDEAUTOMATIONTYPE" val="Standard"/>
  <p:tag name="AUTOMATIONTAG" val="Key message left"/>
  <p:tag name="SLIDETOCOUTLINELEVEL" val="2"/>
  <p:tag name="SLIDEPROJECTVERSION" val="6.5.12"/>
  <p:tag name="SLIDEISINMEDIASTERLINGPROJECT" val="True"/>
</p:tagLst>
</file>

<file path=ppt/tags/tag21.xml><?xml version="1.0" encoding="utf-8"?>
<p:tagLst xmlns:a="http://schemas.openxmlformats.org/drawingml/2006/main" xmlns:r="http://schemas.openxmlformats.org/officeDocument/2006/relationships" xmlns:p="http://schemas.openxmlformats.org/presentationml/2006/main">
  <p:tag name="STYLEXMLFILE" val="Default Style List"/>
  <p:tag name="MS_XMLFILE_REGKEY" val=""/>
  <p:tag name="MS_PLACEHOLDERID" val="PlaceholderID43035.4131712963005623"/>
</p:tagLst>
</file>

<file path=ppt/tags/tag210.xml><?xml version="1.0" encoding="utf-8"?>
<p:tagLst xmlns:a="http://schemas.openxmlformats.org/drawingml/2006/main" xmlns:r="http://schemas.openxmlformats.org/officeDocument/2006/relationships" xmlns:p="http://schemas.openxmlformats.org/presentationml/2006/main">
  <p:tag name="STYLEXMLFILE" val="Default Style List"/>
  <p:tag name="MS_PLACEHOLDERID" val="PlaceholderID43035.4131712963016282"/>
</p:tagLst>
</file>

<file path=ppt/tags/tag211.xml><?xml version="1.0" encoding="utf-8"?>
<p:tagLst xmlns:a="http://schemas.openxmlformats.org/drawingml/2006/main" xmlns:r="http://schemas.openxmlformats.org/officeDocument/2006/relationships" xmlns:p="http://schemas.openxmlformats.org/presentationml/2006/main">
  <p:tag name="STYLEXMLFILE" val="Default Style List"/>
  <p:tag name="MS_PLACEHOLDERID" val="PlaceholderID43035.4131712963064658"/>
</p:tagLst>
</file>

<file path=ppt/tags/tag212.xml><?xml version="1.0" encoding="utf-8"?>
<p:tagLst xmlns:a="http://schemas.openxmlformats.org/drawingml/2006/main" xmlns:r="http://schemas.openxmlformats.org/officeDocument/2006/relationships" xmlns:p="http://schemas.openxmlformats.org/presentationml/2006/main">
  <p:tag name="MS_PLACEHOLDERID" val="PlaceholderID43035.4131712963041007"/>
</p:tagLst>
</file>

<file path=ppt/tags/tag213.xml><?xml version="1.0" encoding="utf-8"?>
<p:tagLst xmlns:a="http://schemas.openxmlformats.org/drawingml/2006/main" xmlns:r="http://schemas.openxmlformats.org/officeDocument/2006/relationships" xmlns:p="http://schemas.openxmlformats.org/presentationml/2006/main">
  <p:tag name="STYLEXMLFILE" val="Default Style List"/>
  <p:tag name="MS_PLACEHOLDERID" val="PlaceholderID43035.4131712963016282"/>
</p:tagLst>
</file>

<file path=ppt/tags/tag214.xml><?xml version="1.0" encoding="utf-8"?>
<p:tagLst xmlns:a="http://schemas.openxmlformats.org/drawingml/2006/main" xmlns:r="http://schemas.openxmlformats.org/officeDocument/2006/relationships" xmlns:p="http://schemas.openxmlformats.org/presentationml/2006/main">
  <p:tag name="THINKCELLSHAPEDONOTDELETE" val="p.7rKhhIzoU2k8MNYvjQgnw"/>
</p:tagLst>
</file>

<file path=ppt/tags/tag215.xml><?xml version="1.0" encoding="utf-8"?>
<p:tagLst xmlns:a="http://schemas.openxmlformats.org/drawingml/2006/main" xmlns:r="http://schemas.openxmlformats.org/officeDocument/2006/relationships" xmlns:p="http://schemas.openxmlformats.org/presentationml/2006/main">
  <p:tag name="THINKCELLSHAPEDONOTDELETE" val="p.7rKhhIzoU2k8MNYvjQgnw"/>
</p:tagLst>
</file>

<file path=ppt/tags/tag216.xml><?xml version="1.0" encoding="utf-8"?>
<p:tagLst xmlns:a="http://schemas.openxmlformats.org/drawingml/2006/main" xmlns:r="http://schemas.openxmlformats.org/officeDocument/2006/relationships" xmlns:p="http://schemas.openxmlformats.org/presentationml/2006/main">
  <p:tag name="THINKCELLSHAPEDONOTDELETE" val="p.7rKhhIzoU2k8MNYvjQgnw"/>
</p:tagLst>
</file>

<file path=ppt/tags/tag217.xml><?xml version="1.0" encoding="utf-8"?>
<p:tagLst xmlns:a="http://schemas.openxmlformats.org/drawingml/2006/main" xmlns:r="http://schemas.openxmlformats.org/officeDocument/2006/relationships" xmlns:p="http://schemas.openxmlformats.org/presentationml/2006/main">
  <p:tag name="THINKCELLSHAPEDONOTDELETE" val="p.7rKhhIzoU2k8MNYvjQgnw"/>
</p:tagLst>
</file>

<file path=ppt/tags/tag218.xml><?xml version="1.0" encoding="utf-8"?>
<p:tagLst xmlns:a="http://schemas.openxmlformats.org/drawingml/2006/main" xmlns:r="http://schemas.openxmlformats.org/officeDocument/2006/relationships" xmlns:p="http://schemas.openxmlformats.org/presentationml/2006/main">
  <p:tag name="THINKCELLSHAPEDONOTDELETE" val="p.7rKhhIzoU2k8MNYvjQgnw"/>
</p:tagLst>
</file>

<file path=ppt/tags/tag219.xml><?xml version="1.0" encoding="utf-8"?>
<p:tagLst xmlns:a="http://schemas.openxmlformats.org/drawingml/2006/main" xmlns:r="http://schemas.openxmlformats.org/officeDocument/2006/relationships" xmlns:p="http://schemas.openxmlformats.org/presentationml/2006/main">
  <p:tag name="THINKCELLSHAPEDONOTDELETE" val="p.7rKhhIzoU2k8MNYvjQgnw"/>
</p:tagLst>
</file>

<file path=ppt/tags/tag22.xml><?xml version="1.0" encoding="utf-8"?>
<p:tagLst xmlns:a="http://schemas.openxmlformats.org/drawingml/2006/main" xmlns:r="http://schemas.openxmlformats.org/officeDocument/2006/relationships" xmlns:p="http://schemas.openxmlformats.org/presentationml/2006/main">
  <p:tag name="MS_PLACEHOLDERID" val="PlaceholderID43035.4131712963094955"/>
</p:tagLst>
</file>

<file path=ppt/tags/tag220.xml><?xml version="1.0" encoding="utf-8"?>
<p:tagLst xmlns:a="http://schemas.openxmlformats.org/drawingml/2006/main" xmlns:r="http://schemas.openxmlformats.org/officeDocument/2006/relationships" xmlns:p="http://schemas.openxmlformats.org/presentationml/2006/main">
  <p:tag name="THINKCELLSHAPEDONOTDELETE" val="p.7rKhhIzoU2k8MNYvjQgnw"/>
</p:tagLst>
</file>

<file path=ppt/tags/tag221.xml><?xml version="1.0" encoding="utf-8"?>
<p:tagLst xmlns:a="http://schemas.openxmlformats.org/drawingml/2006/main" xmlns:r="http://schemas.openxmlformats.org/officeDocument/2006/relationships" xmlns:p="http://schemas.openxmlformats.org/presentationml/2006/main">
  <p:tag name="THINKCELLSHAPEDONOTDELETE" val="p.7rKhhIzoU2k8MNYvjQgnw"/>
</p:tagLst>
</file>

<file path=ppt/tags/tag222.xml><?xml version="1.0" encoding="utf-8"?>
<p:tagLst xmlns:a="http://schemas.openxmlformats.org/drawingml/2006/main" xmlns:r="http://schemas.openxmlformats.org/officeDocument/2006/relationships" xmlns:p="http://schemas.openxmlformats.org/presentationml/2006/main">
  <p:tag name="THINKCELLSHAPEDONOTDELETE" val="p.7rKhhIzoU2k8MNYvjQgnw"/>
</p:tagLst>
</file>

<file path=ppt/tags/tag223.xml><?xml version="1.0" encoding="utf-8"?>
<p:tagLst xmlns:a="http://schemas.openxmlformats.org/drawingml/2006/main" xmlns:r="http://schemas.openxmlformats.org/officeDocument/2006/relationships" xmlns:p="http://schemas.openxmlformats.org/presentationml/2006/main">
  <p:tag name="THINKCELLSHAPEDONOTDELETE" val="p.7rKhhIzoU2k8MNYvjQgnw"/>
</p:tagLst>
</file>

<file path=ppt/tags/tag224.xml><?xml version="1.0" encoding="utf-8"?>
<p:tagLst xmlns:a="http://schemas.openxmlformats.org/drawingml/2006/main" xmlns:r="http://schemas.openxmlformats.org/officeDocument/2006/relationships" xmlns:p="http://schemas.openxmlformats.org/presentationml/2006/main">
  <p:tag name="THINKCELLSHAPEDONOTDELETE" val="p.7rKhhIzoU2k8MNYvjQgnw"/>
</p:tagLst>
</file>

<file path=ppt/tags/tag225.xml><?xml version="1.0" encoding="utf-8"?>
<p:tagLst xmlns:a="http://schemas.openxmlformats.org/drawingml/2006/main" xmlns:r="http://schemas.openxmlformats.org/officeDocument/2006/relationships" xmlns:p="http://schemas.openxmlformats.org/presentationml/2006/main">
  <p:tag name="THINKCELLSHAPEDONOTDELETE" val="p.7rKhhIzoU2k8MNYvjQgnw"/>
</p:tagLst>
</file>

<file path=ppt/tags/tag226.xml><?xml version="1.0" encoding="utf-8"?>
<p:tagLst xmlns:a="http://schemas.openxmlformats.org/drawingml/2006/main" xmlns:r="http://schemas.openxmlformats.org/officeDocument/2006/relationships" xmlns:p="http://schemas.openxmlformats.org/presentationml/2006/main">
  <p:tag name="THINKCELLSHAPEDONOTDELETE" val="p.7rKhhIzoU2k8MNYvjQgnw"/>
</p:tagLst>
</file>

<file path=ppt/tags/tag227.xml><?xml version="1.0" encoding="utf-8"?>
<p:tagLst xmlns:a="http://schemas.openxmlformats.org/drawingml/2006/main" xmlns:r="http://schemas.openxmlformats.org/officeDocument/2006/relationships" xmlns:p="http://schemas.openxmlformats.org/presentationml/2006/main">
  <p:tag name="SLIDEUNIQUEID" val="Slide42893.6331597222028956"/>
  <p:tag name="SLIDELAYOUTNAME" val="One column"/>
  <p:tag name="SLIDEAUTOMATIONTYPE" val="Standard"/>
  <p:tag name="AUTOMATIONTAG" val="One column"/>
  <p:tag name="SLIDETOCOUTLINELEVEL" val="2"/>
  <p:tag name="SLIDEPROJECTVERSION" val="6.5.12"/>
  <p:tag name="SLIDEISINMEDIASTERLINGPROJECT" val="True"/>
</p:tagLst>
</file>

<file path=ppt/tags/tag228.xml><?xml version="1.0" encoding="utf-8"?>
<p:tagLst xmlns:a="http://schemas.openxmlformats.org/drawingml/2006/main" xmlns:r="http://schemas.openxmlformats.org/officeDocument/2006/relationships" xmlns:p="http://schemas.openxmlformats.org/presentationml/2006/main">
  <p:tag name="PICTUREXMLFILE" val="Default Picture Settings"/>
  <p:tag name="STYLEXMLFILE" val="Default Style List"/>
  <p:tag name="MS_PLACEHOLDERID" val="PlaceholderID43035.4131712963053342"/>
</p:tagLst>
</file>

<file path=ppt/tags/tag229.xml><?xml version="1.0" encoding="utf-8"?>
<p:tagLst xmlns:a="http://schemas.openxmlformats.org/drawingml/2006/main" xmlns:r="http://schemas.openxmlformats.org/officeDocument/2006/relationships" xmlns:p="http://schemas.openxmlformats.org/presentationml/2006/main">
  <p:tag name="MS_PLACEHOLDERID" val="PlaceholderID43035.4131712963028956"/>
</p:tagLst>
</file>

<file path=ppt/tags/tag23.xml><?xml version="1.0" encoding="utf-8"?>
<p:tagLst xmlns:a="http://schemas.openxmlformats.org/drawingml/2006/main" xmlns:r="http://schemas.openxmlformats.org/officeDocument/2006/relationships" xmlns:p="http://schemas.openxmlformats.org/presentationml/2006/main">
  <p:tag name="MS_PLACEHOLDERID" val="PlaceholderID43035.4131712963036401"/>
</p:tagLst>
</file>

<file path=ppt/tags/tag230.xml><?xml version="1.0" encoding="utf-8"?>
<p:tagLst xmlns:a="http://schemas.openxmlformats.org/drawingml/2006/main" xmlns:r="http://schemas.openxmlformats.org/officeDocument/2006/relationships" xmlns:p="http://schemas.openxmlformats.org/presentationml/2006/main">
  <p:tag name="THINKCELLSHAPEDONOTDELETE" val="p.7rKhhIzoU2k8MNYvjQgnw"/>
</p:tagLst>
</file>

<file path=ppt/tags/tag231.xml><?xml version="1.0" encoding="utf-8"?>
<p:tagLst xmlns:a="http://schemas.openxmlformats.org/drawingml/2006/main" xmlns:r="http://schemas.openxmlformats.org/officeDocument/2006/relationships" xmlns:p="http://schemas.openxmlformats.org/presentationml/2006/main">
  <p:tag name="THINKCELLSHAPEDONOTDELETE" val="p.7rKhhIzoU2k8MNYvjQgnw"/>
</p:tagLst>
</file>

<file path=ppt/tags/tag232.xml><?xml version="1.0" encoding="utf-8"?>
<p:tagLst xmlns:a="http://schemas.openxmlformats.org/drawingml/2006/main" xmlns:r="http://schemas.openxmlformats.org/officeDocument/2006/relationships" xmlns:p="http://schemas.openxmlformats.org/presentationml/2006/main">
  <p:tag name="SLIDEUNIQUEID" val="Slide43045.4359953704057951"/>
  <p:tag name="SLIDELAYOUTNAME" val="Picture"/>
  <p:tag name="SLIDEAUTOMATIONTYPE" val="Standard"/>
  <p:tag name="AUTOMATIONTAG" val="Picture"/>
  <p:tag name="SLIDETOCOUTLINELEVEL" val="2"/>
  <p:tag name="SLIDEPROJECTVERSION" val="6.5.12"/>
  <p:tag name="SLIDEISINMEDIASTERLINGPROJECT" val="True"/>
</p:tagLst>
</file>

<file path=ppt/tags/tag233.xml><?xml version="1.0" encoding="utf-8"?>
<p:tagLst xmlns:a="http://schemas.openxmlformats.org/drawingml/2006/main" xmlns:r="http://schemas.openxmlformats.org/officeDocument/2006/relationships" xmlns:p="http://schemas.openxmlformats.org/presentationml/2006/main">
  <p:tag name="MS_PLACEHOLDERID" val="PlaceholderID42921.7458333333043658"/>
</p:tagLst>
</file>

<file path=ppt/tags/tag234.xml><?xml version="1.0" encoding="utf-8"?>
<p:tagLst xmlns:a="http://schemas.openxmlformats.org/drawingml/2006/main" xmlns:r="http://schemas.openxmlformats.org/officeDocument/2006/relationships" xmlns:p="http://schemas.openxmlformats.org/presentationml/2006/main">
  <p:tag name="SLIDEUNIQUEID" val="Slide42942.4928472222053342"/>
  <p:tag name="SLIDELAYOUTNAME" val="One column"/>
  <p:tag name="SLIDEAUTOMATIONTYPE" val="Standard"/>
  <p:tag name="AUTOMATIONTAG" val="One column"/>
  <p:tag name="SLIDETOCOUTLINELEVEL" val="2"/>
  <p:tag name="SLIDEPROJECTVERSION" val="6.5.12"/>
  <p:tag name="SLIDEISINMEDIASTERLINGPROJECT" val="True"/>
</p:tagLst>
</file>

<file path=ppt/tags/tag235.xml><?xml version="1.0" encoding="utf-8"?>
<p:tagLst xmlns:a="http://schemas.openxmlformats.org/drawingml/2006/main" xmlns:r="http://schemas.openxmlformats.org/officeDocument/2006/relationships" xmlns:p="http://schemas.openxmlformats.org/presentationml/2006/main">
  <p:tag name="SHAPETABLEENABLEHEADER" val="True"/>
  <p:tag name="SHAPETABLEENABLESUBHEADER" val="True"/>
  <p:tag name="SHAPETABLEDEFAULTHEADERROWS" val="1"/>
  <p:tag name="SHAPETABLEDEFAULTSUBHEADERROWS" val="0"/>
  <p:tag name="SHAPETABLEDEFAULTDATAROWS" val="5"/>
  <p:tag name="SHAPETABLEDEFAULTDATACOLUMNS" val="5"/>
  <p:tag name="SHAPETABLESHOWINPASTETABLE" val="True"/>
  <p:tag name="SHAPETABLESHOWINBLANKTABLE" val="True"/>
  <p:tag name="TABLEDEFAULTBORDERWEIGHT" val="1"/>
  <p:tag name="TABLEBORDERWHENRETAINBORDERSRGB" val="16777215"/>
  <p:tag name="TABLEBORDERWEIGHTWHENRETAINBORDERSTHIN" val="1"/>
  <p:tag name="TABLEBORDERWEIGHTWHENRETAINBORDERSTHICK" val="1"/>
  <p:tag name="RETAINEXCELFORMATTING" val="False"/>
  <p:tag name="RETAINEXCELSHADING" val="False"/>
  <p:tag name="RETAINEXCELBORDERS" val="False"/>
  <p:tag name="RETAINHEADERROWS" val="1"/>
  <p:tag name="RETAINSUBHEADERROWS" val="0"/>
  <p:tag name="MSOBJECTTYPE" val="2"/>
  <p:tag name="SHAPETABLESHOWINREFORMATTABLE" val="True"/>
  <p:tag name="SHAPETABLEENABLETITLE" val="True"/>
  <p:tag name="SHAPETABLEENABLESOURCE" val="True"/>
  <p:tag name="MS_PLACEHOLDERID" val="PlaceholderID42942.7750347222053342"/>
  <p:tag name="TABLEDESIGNNAME" val="Data Table"/>
  <p:tag name="MS_OBJECTUNIQUEID" val="MS_TABLE42942.7750462963057951"/>
  <p:tag name="MS_LINKEDOBJECT" val="MS_Range"/>
  <p:tag name="HEADERROWCOUNT" val="1"/>
  <p:tag name="SUBHEADERROWCOUNT" val="0"/>
</p:tagLst>
</file>

<file path=ppt/tags/tag236.xml><?xml version="1.0" encoding="utf-8"?>
<p:tagLst xmlns:a="http://schemas.openxmlformats.org/drawingml/2006/main" xmlns:r="http://schemas.openxmlformats.org/officeDocument/2006/relationships" xmlns:p="http://schemas.openxmlformats.org/presentationml/2006/main">
  <p:tag name="MS_PLACEHOLDERID" val="PlaceholderID43035.4131712963028956"/>
</p:tagLst>
</file>

<file path=ppt/tags/tag237.xml><?xml version="1.0" encoding="utf-8"?>
<p:tagLst xmlns:a="http://schemas.openxmlformats.org/drawingml/2006/main" xmlns:r="http://schemas.openxmlformats.org/officeDocument/2006/relationships" xmlns:p="http://schemas.openxmlformats.org/presentationml/2006/main">
  <p:tag name="SLIDEUNIQUEID" val="Slide43045.4359953704057951"/>
  <p:tag name="SLIDELAYOUTNAME" val="Picture"/>
  <p:tag name="SLIDEAUTOMATIONTYPE" val="Standard"/>
  <p:tag name="AUTOMATIONTAG" val="Picture"/>
  <p:tag name="SLIDETOCOUTLINELEVEL" val="2"/>
  <p:tag name="SLIDEPROJECTVERSION" val="6.5.12"/>
  <p:tag name="SLIDEISINMEDIASTERLINGPROJECT" val="True"/>
</p:tagLst>
</file>

<file path=ppt/tags/tag238.xml><?xml version="1.0" encoding="utf-8"?>
<p:tagLst xmlns:a="http://schemas.openxmlformats.org/drawingml/2006/main" xmlns:r="http://schemas.openxmlformats.org/officeDocument/2006/relationships" xmlns:p="http://schemas.openxmlformats.org/presentationml/2006/main">
  <p:tag name="MS_PLACEHOLDERID" val="PlaceholderID42921.7458333333043658"/>
</p:tagLst>
</file>

<file path=ppt/tags/tag239.xml><?xml version="1.0" encoding="utf-8"?>
<p:tagLst xmlns:a="http://schemas.openxmlformats.org/drawingml/2006/main" xmlns:r="http://schemas.openxmlformats.org/officeDocument/2006/relationships" xmlns:p="http://schemas.openxmlformats.org/presentationml/2006/main">
  <p:tag name="SLIDEUNIQUEID" val="Slide42942.4928472222053342"/>
  <p:tag name="SLIDELAYOUTNAME" val="One column"/>
  <p:tag name="SLIDEAUTOMATIONTYPE" val="Standard"/>
  <p:tag name="AUTOMATIONTAG" val="One column"/>
  <p:tag name="SLIDETOCOUTLINELEVEL" val="2"/>
  <p:tag name="SLIDEPROJECTVERSION" val="6.5.12"/>
  <p:tag name="SLIDEISINMEDIASTERLINGPROJECT" val="True"/>
</p:tagLst>
</file>

<file path=ppt/tags/tag24.xml><?xml version="1.0" encoding="utf-8"?>
<p:tagLst xmlns:a="http://schemas.openxmlformats.org/drawingml/2006/main" xmlns:r="http://schemas.openxmlformats.org/officeDocument/2006/relationships" xmlns:p="http://schemas.openxmlformats.org/presentationml/2006/main">
  <p:tag name="MS_PLACEHOLDERID" val="PlaceholderID43035.4131712963052486"/>
</p:tagLst>
</file>

<file path=ppt/tags/tag240.xml><?xml version="1.0" encoding="utf-8"?>
<p:tagLst xmlns:a="http://schemas.openxmlformats.org/drawingml/2006/main" xmlns:r="http://schemas.openxmlformats.org/officeDocument/2006/relationships" xmlns:p="http://schemas.openxmlformats.org/presentationml/2006/main">
  <p:tag name="MS_PLACEHOLDERID" val="PlaceholderID42311.6927199074077474"/>
  <p:tag name="STYLEXMLFILE" val="Default Style List"/>
</p:tagLst>
</file>

<file path=ppt/tags/tag241.xml><?xml version="1.0" encoding="utf-8"?>
<p:tagLst xmlns:a="http://schemas.openxmlformats.org/drawingml/2006/main" xmlns:r="http://schemas.openxmlformats.org/officeDocument/2006/relationships" xmlns:p="http://schemas.openxmlformats.org/presentationml/2006/main">
  <p:tag name="SHAPETABLEENABLEHEADER" val="True"/>
  <p:tag name="SHAPETABLEENABLESUBHEADER" val="True"/>
  <p:tag name="SHAPETABLEDEFAULTHEADERROWS" val="1"/>
  <p:tag name="SHAPETABLEDEFAULTSUBHEADERROWS" val="0"/>
  <p:tag name="SHAPETABLEDEFAULTDATAROWS" val="5"/>
  <p:tag name="SHAPETABLEDEFAULTDATACOLUMNS" val="5"/>
  <p:tag name="SHAPETABLESHOWINPASTETABLE" val="True"/>
  <p:tag name="SHAPETABLESHOWINBLANKTABLE" val="True"/>
  <p:tag name="TABLEDEFAULTBORDERWEIGHT" val="1"/>
  <p:tag name="TABLEBORDERWHENRETAINBORDERSRGB" val="16777215"/>
  <p:tag name="TABLEBORDERWEIGHTWHENRETAINBORDERSTHIN" val="1"/>
  <p:tag name="TABLEBORDERWEIGHTWHENRETAINBORDERSTHICK" val="1"/>
  <p:tag name="RETAINEXCELFORMATTING" val="False"/>
  <p:tag name="RETAINEXCELSHADING" val="False"/>
  <p:tag name="RETAINEXCELBORDERS" val="False"/>
  <p:tag name="RETAINHEADERROWS" val="1"/>
  <p:tag name="RETAINSUBHEADERROWS" val="0"/>
  <p:tag name="MSOBJECTTYPE" val="2"/>
  <p:tag name="SHAPETABLESHOWINREFORMATTABLE" val="True"/>
  <p:tag name="SHAPETABLEENABLETITLE" val="True"/>
  <p:tag name="SHAPETABLEENABLESOURCE" val="True"/>
  <p:tag name="MS_PLACEHOLDERID" val="PlaceholderID42942.7750347222053342"/>
  <p:tag name="TABLEDESIGNNAME" val="Data Table"/>
  <p:tag name="MS_OBJECTUNIQUEID" val="MS_TABLE42942.7750462963057951"/>
  <p:tag name="MS_LINKEDOBJECT" val="MS_Range"/>
  <p:tag name="HEADERROWCOUNT" val="1"/>
  <p:tag name="SUBHEADERROWCOUNT" val="0"/>
</p:tagLst>
</file>

<file path=ppt/tags/tag242.xml><?xml version="1.0" encoding="utf-8"?>
<p:tagLst xmlns:a="http://schemas.openxmlformats.org/drawingml/2006/main" xmlns:r="http://schemas.openxmlformats.org/officeDocument/2006/relationships" xmlns:p="http://schemas.openxmlformats.org/presentationml/2006/main">
  <p:tag name="MS_PLACEHOLDERID" val="PlaceholderID43035.4131712963028956"/>
</p:tagLst>
</file>

<file path=ppt/tags/tag243.xml><?xml version="1.0" encoding="utf-8"?>
<p:tagLst xmlns:a="http://schemas.openxmlformats.org/drawingml/2006/main" xmlns:r="http://schemas.openxmlformats.org/officeDocument/2006/relationships" xmlns:p="http://schemas.openxmlformats.org/presentationml/2006/main">
  <p:tag name="SLIDEUNIQUEID" val="Slide42942.4928472222053342"/>
  <p:tag name="SLIDELAYOUTNAME" val="One column"/>
  <p:tag name="SLIDEAUTOMATIONTYPE" val="Standard"/>
  <p:tag name="AUTOMATIONTAG" val="One column"/>
  <p:tag name="SLIDETOCOUTLINELEVEL" val="2"/>
  <p:tag name="SLIDEPROJECTVERSION" val="6.5.12"/>
  <p:tag name="SLIDEISINMEDIASTERLINGPROJECT" val="True"/>
</p:tagLst>
</file>

<file path=ppt/tags/tag244.xml><?xml version="1.0" encoding="utf-8"?>
<p:tagLst xmlns:a="http://schemas.openxmlformats.org/drawingml/2006/main" xmlns:r="http://schemas.openxmlformats.org/officeDocument/2006/relationships" xmlns:p="http://schemas.openxmlformats.org/presentationml/2006/main">
  <p:tag name="SHAPETABLEENABLEHEADER" val="True"/>
  <p:tag name="SHAPETABLEENABLESUBHEADER" val="True"/>
  <p:tag name="SHAPETABLEDEFAULTHEADERROWS" val="1"/>
  <p:tag name="SHAPETABLEDEFAULTSUBHEADERROWS" val="0"/>
  <p:tag name="SHAPETABLEDEFAULTDATAROWS" val="5"/>
  <p:tag name="SHAPETABLEDEFAULTDATACOLUMNS" val="5"/>
  <p:tag name="SHAPETABLESHOWINPASTETABLE" val="True"/>
  <p:tag name="SHAPETABLESHOWINBLANKTABLE" val="True"/>
  <p:tag name="TABLEDEFAULTBORDERWEIGHT" val="1"/>
  <p:tag name="TABLEBORDERWHENRETAINBORDERSRGB" val="16777215"/>
  <p:tag name="TABLEBORDERWEIGHTWHENRETAINBORDERSTHIN" val="1"/>
  <p:tag name="TABLEBORDERWEIGHTWHENRETAINBORDERSTHICK" val="1"/>
  <p:tag name="RETAINEXCELFORMATTING" val="False"/>
  <p:tag name="RETAINEXCELSHADING" val="False"/>
  <p:tag name="RETAINEXCELBORDERS" val="False"/>
  <p:tag name="RETAINHEADERROWS" val="1"/>
  <p:tag name="RETAINSUBHEADERROWS" val="0"/>
  <p:tag name="MSOBJECTTYPE" val="2"/>
  <p:tag name="SHAPETABLESHOWINREFORMATTABLE" val="True"/>
  <p:tag name="SHAPETABLEENABLETITLE" val="True"/>
  <p:tag name="SHAPETABLEENABLESOURCE" val="True"/>
  <p:tag name="MS_PLACEHOLDERID" val="PlaceholderID42942.7750347222053342"/>
  <p:tag name="TABLEDESIGNNAME" val="Data Table"/>
  <p:tag name="MS_OBJECTUNIQUEID" val="MS_TABLE42942.7750462963057951"/>
  <p:tag name="MS_LINKEDOBJECT" val="MS_Range"/>
  <p:tag name="HEADERROWCOUNT" val="1"/>
  <p:tag name="SUBHEADERROWCOUNT" val="0"/>
</p:tagLst>
</file>

<file path=ppt/tags/tag245.xml><?xml version="1.0" encoding="utf-8"?>
<p:tagLst xmlns:a="http://schemas.openxmlformats.org/drawingml/2006/main" xmlns:r="http://schemas.openxmlformats.org/officeDocument/2006/relationships" xmlns:p="http://schemas.openxmlformats.org/presentationml/2006/main">
  <p:tag name="MS_PLACEHOLDERID" val="PlaceholderID43035.4131712963028956"/>
</p:tagLst>
</file>

<file path=ppt/tags/tag246.xml><?xml version="1.0" encoding="utf-8"?>
<p:tagLst xmlns:a="http://schemas.openxmlformats.org/drawingml/2006/main" xmlns:r="http://schemas.openxmlformats.org/officeDocument/2006/relationships" xmlns:p="http://schemas.openxmlformats.org/presentationml/2006/main">
  <p:tag name="SLIDEUNIQUEID" val="Slide42942.4928472222053342"/>
  <p:tag name="SLIDELAYOUTNAME" val="One column"/>
  <p:tag name="SLIDEAUTOMATIONTYPE" val="Standard"/>
  <p:tag name="AUTOMATIONTAG" val="One column"/>
  <p:tag name="SLIDETOCOUTLINELEVEL" val="2"/>
  <p:tag name="SLIDEPROJECTVERSION" val="6.5.12"/>
  <p:tag name="SLIDEISINMEDIASTERLINGPROJECT" val="True"/>
</p:tagLst>
</file>

<file path=ppt/tags/tag247.xml><?xml version="1.0" encoding="utf-8"?>
<p:tagLst xmlns:a="http://schemas.openxmlformats.org/drawingml/2006/main" xmlns:r="http://schemas.openxmlformats.org/officeDocument/2006/relationships" xmlns:p="http://schemas.openxmlformats.org/presentationml/2006/main">
  <p:tag name="SHAPETABLEENABLEHEADER" val="True"/>
  <p:tag name="SHAPETABLEENABLESUBHEADER" val="True"/>
  <p:tag name="SHAPETABLEDEFAULTHEADERROWS" val="1"/>
  <p:tag name="SHAPETABLEDEFAULTSUBHEADERROWS" val="0"/>
  <p:tag name="SHAPETABLEDEFAULTDATAROWS" val="5"/>
  <p:tag name="SHAPETABLEDEFAULTDATACOLUMNS" val="5"/>
  <p:tag name="SHAPETABLESHOWINPASTETABLE" val="True"/>
  <p:tag name="SHAPETABLESHOWINBLANKTABLE" val="True"/>
  <p:tag name="TABLEDEFAULTBORDERWEIGHT" val="1"/>
  <p:tag name="TABLEBORDERWHENRETAINBORDERSRGB" val="16777215"/>
  <p:tag name="TABLEBORDERWEIGHTWHENRETAINBORDERSTHIN" val="1"/>
  <p:tag name="TABLEBORDERWEIGHTWHENRETAINBORDERSTHICK" val="1"/>
  <p:tag name="RETAINEXCELFORMATTING" val="False"/>
  <p:tag name="RETAINEXCELSHADING" val="False"/>
  <p:tag name="RETAINEXCELBORDERS" val="False"/>
  <p:tag name="RETAINHEADERROWS" val="1"/>
  <p:tag name="RETAINSUBHEADERROWS" val="0"/>
  <p:tag name="MSOBJECTTYPE" val="2"/>
  <p:tag name="SHAPETABLESHOWINREFORMATTABLE" val="True"/>
  <p:tag name="SHAPETABLEENABLETITLE" val="True"/>
  <p:tag name="SHAPETABLEENABLESOURCE" val="True"/>
  <p:tag name="MS_PLACEHOLDERID" val="PlaceholderID42942.7750347222053342"/>
  <p:tag name="TABLEDESIGNNAME" val="Data Table"/>
  <p:tag name="MS_OBJECTUNIQUEID" val="MS_TABLE42942.7750462963057951"/>
  <p:tag name="MS_LINKEDOBJECT" val="MS_Range"/>
  <p:tag name="HEADERROWCOUNT" val="1"/>
  <p:tag name="SUBHEADERROWCOUNT" val="0"/>
</p:tagLst>
</file>

<file path=ppt/tags/tag248.xml><?xml version="1.0" encoding="utf-8"?>
<p:tagLst xmlns:a="http://schemas.openxmlformats.org/drawingml/2006/main" xmlns:r="http://schemas.openxmlformats.org/officeDocument/2006/relationships" xmlns:p="http://schemas.openxmlformats.org/presentationml/2006/main">
  <p:tag name="MS_PLACEHOLDERID" val="PlaceholderID43035.4131712963028956"/>
</p:tagLst>
</file>

<file path=ppt/tags/tag249.xml><?xml version="1.0" encoding="utf-8"?>
<p:tagLst xmlns:a="http://schemas.openxmlformats.org/drawingml/2006/main" xmlns:r="http://schemas.openxmlformats.org/officeDocument/2006/relationships" xmlns:p="http://schemas.openxmlformats.org/presentationml/2006/main">
  <p:tag name="SLIDEUNIQUEID" val="Slide43117.5093402778070554"/>
  <p:tag name="SLIDELAYOUTNAME" val="Divider"/>
  <p:tag name="SLIDEAUTOMATIONTYPE" val="Standard"/>
  <p:tag name="AUTOMATIONTAG" val="Divider"/>
  <p:tag name="SLIDETOCOUTLINELEVEL" val="1"/>
  <p:tag name="SLIDEPROJECTVERSION" val="6.5.12"/>
  <p:tag name="SLIDEISINMEDIASTERLINGPROJECT" val="True"/>
</p:tagLst>
</file>

<file path=ppt/tags/tag25.xml><?xml version="1.0" encoding="utf-8"?>
<p:tagLst xmlns:a="http://schemas.openxmlformats.org/drawingml/2006/main" xmlns:r="http://schemas.openxmlformats.org/officeDocument/2006/relationships" xmlns:p="http://schemas.openxmlformats.org/presentationml/2006/main">
  <p:tag name="STYLEXMLFILE" val="One style"/>
  <p:tag name="PLACEHOLDERAUTOMATIONTAG" val="NoAutomation"/>
  <p:tag name="MS_PLACEHOLDERID" val="PlaceholderID43035.4131712963076711"/>
</p:tagLst>
</file>

<file path=ppt/tags/tag250.xml><?xml version="1.0" encoding="utf-8"?>
<p:tagLst xmlns:a="http://schemas.openxmlformats.org/drawingml/2006/main" xmlns:r="http://schemas.openxmlformats.org/officeDocument/2006/relationships" xmlns:p="http://schemas.openxmlformats.org/presentationml/2006/main">
  <p:tag name="STYLEXMLFILE" val="Divider Styles"/>
  <p:tag name="MS_PLACEHOLDERID" val="PlaceholderID43035.4131712963027294"/>
</p:tagLst>
</file>

<file path=ppt/tags/tag251.xml><?xml version="1.0" encoding="utf-8"?>
<p:tagLst xmlns:a="http://schemas.openxmlformats.org/drawingml/2006/main" xmlns:r="http://schemas.openxmlformats.org/officeDocument/2006/relationships" xmlns:p="http://schemas.openxmlformats.org/presentationml/2006/main">
  <p:tag name="SLIDEGROUPTYPE" val=""/>
  <p:tag name="SLIDEGROUP" val=""/>
  <p:tag name="SLIDETITLE" val=""/>
  <p:tag name="SLIDEUNIQUEID" val="Slide43012.5965162037070554"/>
  <p:tag name="SLIDELAYOUTNAME" val="Key message + two columns"/>
  <p:tag name="SLIDEAUTOMATIONTYPE" val="Standard"/>
  <p:tag name="AUTOMATIONTAG" val="Key message + two columns"/>
  <p:tag name="SLIDETOCOUTLINELEVEL" val="2"/>
  <p:tag name="SLIDEPROJECTVERSION" val="6.5.12"/>
  <p:tag name="SLIDEISINMEDIASTERLINGPROJECT" val="True"/>
</p:tagLst>
</file>

<file path=ppt/tags/tag252.xml><?xml version="1.0" encoding="utf-8"?>
<p:tagLst xmlns:a="http://schemas.openxmlformats.org/drawingml/2006/main" xmlns:r="http://schemas.openxmlformats.org/officeDocument/2006/relationships" xmlns:p="http://schemas.openxmlformats.org/presentationml/2006/main">
  <p:tag name="STYLEXMLFILE" val="Default Style List"/>
  <p:tag name="MS_PLACEHOLDERID" val="PlaceholderID42921.7458333333077159"/>
</p:tagLst>
</file>

<file path=ppt/tags/tag253.xml><?xml version="1.0" encoding="utf-8"?>
<p:tagLst xmlns:a="http://schemas.openxmlformats.org/drawingml/2006/main" xmlns:r="http://schemas.openxmlformats.org/officeDocument/2006/relationships" xmlns:p="http://schemas.openxmlformats.org/presentationml/2006/main">
  <p:tag name="STYLEXMLFILE" val="Default Style List"/>
  <p:tag name="MS_PLACEHOLDERID" val="PlaceholderID42921.7458333333035810"/>
</p:tagLst>
</file>

<file path=ppt/tags/tag254.xml><?xml version="1.0" encoding="utf-8"?>
<p:tagLst xmlns:a="http://schemas.openxmlformats.org/drawingml/2006/main" xmlns:r="http://schemas.openxmlformats.org/officeDocument/2006/relationships" xmlns:p="http://schemas.openxmlformats.org/presentationml/2006/main">
  <p:tag name="MS_PLACEHOLDERID" val="PlaceholderID43035.4131712963037890"/>
</p:tagLst>
</file>

<file path=ppt/tags/tag255.xml><?xml version="1.0" encoding="utf-8"?>
<p:tagLst xmlns:a="http://schemas.openxmlformats.org/drawingml/2006/main" xmlns:r="http://schemas.openxmlformats.org/officeDocument/2006/relationships" xmlns:p="http://schemas.openxmlformats.org/presentationml/2006/main">
  <p:tag name="MS_PLACEHOLDERID" val="PlaceholderID43035.4131712963028966"/>
</p:tagLst>
</file>

<file path=ppt/tags/tag256.xml><?xml version="1.0" encoding="utf-8"?>
<p:tagLst xmlns:a="http://schemas.openxmlformats.org/drawingml/2006/main" xmlns:r="http://schemas.openxmlformats.org/officeDocument/2006/relationships" xmlns:p="http://schemas.openxmlformats.org/presentationml/2006/main">
  <p:tag name="MS_PLACEHOLDERID" val="PlaceholderID43035.4131712963077474"/>
</p:tagLst>
</file>

<file path=ppt/tags/tag257.xml><?xml version="1.0" encoding="utf-8"?>
<p:tagLst xmlns:a="http://schemas.openxmlformats.org/drawingml/2006/main" xmlns:r="http://schemas.openxmlformats.org/officeDocument/2006/relationships" xmlns:p="http://schemas.openxmlformats.org/presentationml/2006/main">
  <p:tag name="SLIDEGROUPTYPE" val=""/>
  <p:tag name="SLIDEGROUP" val=""/>
  <p:tag name="SLIDETITLE" val=""/>
  <p:tag name="SLIDEUNIQUEID" val="Slide43012.5965162037070554"/>
  <p:tag name="SLIDELAYOUTNAME" val="Key message + two columns"/>
  <p:tag name="SLIDEAUTOMATIONTYPE" val="Standard"/>
  <p:tag name="AUTOMATIONTAG" val="Key message + two columns"/>
  <p:tag name="SLIDETOCOUTLINELEVEL" val="2"/>
  <p:tag name="SLIDEPROJECTVERSION" val="6.5.12"/>
  <p:tag name="SLIDEISINMEDIASTERLINGPROJECT" val="True"/>
</p:tagLst>
</file>

<file path=ppt/tags/tag258.xml><?xml version="1.0" encoding="utf-8"?>
<p:tagLst xmlns:a="http://schemas.openxmlformats.org/drawingml/2006/main" xmlns:r="http://schemas.openxmlformats.org/officeDocument/2006/relationships" xmlns:p="http://schemas.openxmlformats.org/presentationml/2006/main">
  <p:tag name="STYLEXMLFILE" val="Default Style List"/>
  <p:tag name="MS_PLACEHOLDERID" val="PlaceholderID42921.7458333333077159"/>
</p:tagLst>
</file>

<file path=ppt/tags/tag259.xml><?xml version="1.0" encoding="utf-8"?>
<p:tagLst xmlns:a="http://schemas.openxmlformats.org/drawingml/2006/main" xmlns:r="http://schemas.openxmlformats.org/officeDocument/2006/relationships" xmlns:p="http://schemas.openxmlformats.org/presentationml/2006/main">
  <p:tag name="STYLEXMLFILE" val="Default Style List"/>
  <p:tag name="MS_PLACEHOLDERID" val="PlaceholderID42921.7458333333035810"/>
</p:tagLst>
</file>

<file path=ppt/tags/tag26.xml><?xml version="1.0" encoding="utf-8"?>
<p:tagLst xmlns:a="http://schemas.openxmlformats.org/drawingml/2006/main" xmlns:r="http://schemas.openxmlformats.org/officeDocument/2006/relationships" xmlns:p="http://schemas.openxmlformats.org/presentationml/2006/main">
  <p:tag name="STYLEXMLFILE" val="Default Style List"/>
  <p:tag name="MS_XMLFILE_REGKEY" val=""/>
  <p:tag name="MS_PLACEHOLDERID" val="PlaceholderID43035.4131712963005350"/>
</p:tagLst>
</file>

<file path=ppt/tags/tag260.xml><?xml version="1.0" encoding="utf-8"?>
<p:tagLst xmlns:a="http://schemas.openxmlformats.org/drawingml/2006/main" xmlns:r="http://schemas.openxmlformats.org/officeDocument/2006/relationships" xmlns:p="http://schemas.openxmlformats.org/presentationml/2006/main">
  <p:tag name="MS_PLACEHOLDERID" val="PlaceholderID43035.4131712963037890"/>
</p:tagLst>
</file>

<file path=ppt/tags/tag261.xml><?xml version="1.0" encoding="utf-8"?>
<p:tagLst xmlns:a="http://schemas.openxmlformats.org/drawingml/2006/main" xmlns:r="http://schemas.openxmlformats.org/officeDocument/2006/relationships" xmlns:p="http://schemas.openxmlformats.org/presentationml/2006/main">
  <p:tag name="MS_PLACEHOLDERID" val="PlaceholderID43035.4131712963028966"/>
</p:tagLst>
</file>

<file path=ppt/tags/tag262.xml><?xml version="1.0" encoding="utf-8"?>
<p:tagLst xmlns:a="http://schemas.openxmlformats.org/drawingml/2006/main" xmlns:r="http://schemas.openxmlformats.org/officeDocument/2006/relationships" xmlns:p="http://schemas.openxmlformats.org/presentationml/2006/main">
  <p:tag name="MS_PLACEHOLDERID" val="PlaceholderID43035.4131712963077474"/>
</p:tagLst>
</file>

<file path=ppt/tags/tag263.xml><?xml version="1.0" encoding="utf-8"?>
<p:tagLst xmlns:a="http://schemas.openxmlformats.org/drawingml/2006/main" xmlns:r="http://schemas.openxmlformats.org/officeDocument/2006/relationships" xmlns:p="http://schemas.openxmlformats.org/presentationml/2006/main">
  <p:tag name="STYLEXMLFILE" val="Default Style List"/>
  <p:tag name="MS_PLACEHOLDERID" val="PlaceholderID42921.7458333333035810"/>
</p:tagLst>
</file>

<file path=ppt/tags/tag264.xml><?xml version="1.0" encoding="utf-8"?>
<p:tagLst xmlns:a="http://schemas.openxmlformats.org/drawingml/2006/main" xmlns:r="http://schemas.openxmlformats.org/officeDocument/2006/relationships" xmlns:p="http://schemas.openxmlformats.org/presentationml/2006/main">
  <p:tag name="SLIDEGROUPTYPE" val=""/>
  <p:tag name="SLIDEGROUP" val=""/>
  <p:tag name="SLIDETITLE" val=""/>
  <p:tag name="SLIDEUNIQUEID" val="Slide43012.5965162037070554"/>
  <p:tag name="SLIDELAYOUTNAME" val="Key message + two columns"/>
  <p:tag name="SLIDEAUTOMATIONTYPE" val="Standard"/>
  <p:tag name="AUTOMATIONTAG" val="Key message + two columns"/>
  <p:tag name="SLIDETOCOUTLINELEVEL" val="2"/>
  <p:tag name="SLIDEPROJECTVERSION" val="6.5.12"/>
  <p:tag name="SLIDEISINMEDIASTERLINGPROJECT" val="True"/>
</p:tagLst>
</file>

<file path=ppt/tags/tag265.xml><?xml version="1.0" encoding="utf-8"?>
<p:tagLst xmlns:a="http://schemas.openxmlformats.org/drawingml/2006/main" xmlns:r="http://schemas.openxmlformats.org/officeDocument/2006/relationships" xmlns:p="http://schemas.openxmlformats.org/presentationml/2006/main">
  <p:tag name="STYLEXMLFILE" val="Default Style List"/>
  <p:tag name="MS_PLACEHOLDERID" val="PlaceholderID42921.7458333333077159"/>
</p:tagLst>
</file>

<file path=ppt/tags/tag266.xml><?xml version="1.0" encoding="utf-8"?>
<p:tagLst xmlns:a="http://schemas.openxmlformats.org/drawingml/2006/main" xmlns:r="http://schemas.openxmlformats.org/officeDocument/2006/relationships" xmlns:p="http://schemas.openxmlformats.org/presentationml/2006/main">
  <p:tag name="STYLEXMLFILE" val="Default Style List"/>
  <p:tag name="MS_PLACEHOLDERID" val="PlaceholderID42921.7458333333035810"/>
</p:tagLst>
</file>

<file path=ppt/tags/tag267.xml><?xml version="1.0" encoding="utf-8"?>
<p:tagLst xmlns:a="http://schemas.openxmlformats.org/drawingml/2006/main" xmlns:r="http://schemas.openxmlformats.org/officeDocument/2006/relationships" xmlns:p="http://schemas.openxmlformats.org/presentationml/2006/main">
  <p:tag name="MS_PLACEHOLDERID" val="PlaceholderID43035.4131712963028966"/>
</p:tagLst>
</file>

<file path=ppt/tags/tag268.xml><?xml version="1.0" encoding="utf-8"?>
<p:tagLst xmlns:a="http://schemas.openxmlformats.org/drawingml/2006/main" xmlns:r="http://schemas.openxmlformats.org/officeDocument/2006/relationships" xmlns:p="http://schemas.openxmlformats.org/presentationml/2006/main">
  <p:tag name="STYLEXMLFILE" val="Default Style List"/>
  <p:tag name="MS_PLACEHOLDERID" val="PlaceholderID42921.7458333333035810"/>
</p:tagLst>
</file>

<file path=ppt/tags/tag269.xml><?xml version="1.0" encoding="utf-8"?>
<p:tagLst xmlns:a="http://schemas.openxmlformats.org/drawingml/2006/main" xmlns:r="http://schemas.openxmlformats.org/officeDocument/2006/relationships" xmlns:p="http://schemas.openxmlformats.org/presentationml/2006/main">
  <p:tag name="SLIDEGROUPTYPE" val=""/>
  <p:tag name="SLIDEGROUP" val=""/>
  <p:tag name="SLIDETITLE" val=""/>
  <p:tag name="SLIDEUNIQUEID" val="Slide43012.5965162037070554"/>
  <p:tag name="SLIDELAYOUTNAME" val="Key message + two columns"/>
  <p:tag name="SLIDEAUTOMATIONTYPE" val="Standard"/>
  <p:tag name="AUTOMATIONTAG" val="Key message + two columns"/>
  <p:tag name="SLIDETOCOUTLINELEVEL" val="2"/>
  <p:tag name="SLIDEPROJECTVERSION" val="6.5.12"/>
  <p:tag name="SLIDEISINMEDIASTERLINGPROJECT" val="True"/>
</p:tagLst>
</file>

<file path=ppt/tags/tag27.xml><?xml version="1.0" encoding="utf-8"?>
<p:tagLst xmlns:a="http://schemas.openxmlformats.org/drawingml/2006/main" xmlns:r="http://schemas.openxmlformats.org/officeDocument/2006/relationships" xmlns:p="http://schemas.openxmlformats.org/presentationml/2006/main">
  <p:tag name="MS_PLACEHOLDERID" val="PlaceholderID43035.4131712963059245"/>
</p:tagLst>
</file>

<file path=ppt/tags/tag270.xml><?xml version="1.0" encoding="utf-8"?>
<p:tagLst xmlns:a="http://schemas.openxmlformats.org/drawingml/2006/main" xmlns:r="http://schemas.openxmlformats.org/officeDocument/2006/relationships" xmlns:p="http://schemas.openxmlformats.org/presentationml/2006/main">
  <p:tag name="STYLEXMLFILE" val="Default Style List"/>
  <p:tag name="MS_PLACEHOLDERID" val="PlaceholderID42921.7458333333077159"/>
</p:tagLst>
</file>

<file path=ppt/tags/tag271.xml><?xml version="1.0" encoding="utf-8"?>
<p:tagLst xmlns:a="http://schemas.openxmlformats.org/drawingml/2006/main" xmlns:r="http://schemas.openxmlformats.org/officeDocument/2006/relationships" xmlns:p="http://schemas.openxmlformats.org/presentationml/2006/main">
  <p:tag name="STYLEXMLFILE" val="Default Style List"/>
  <p:tag name="MS_PLACEHOLDERID" val="PlaceholderID42921.7458333333035810"/>
</p:tagLst>
</file>

<file path=ppt/tags/tag272.xml><?xml version="1.0" encoding="utf-8"?>
<p:tagLst xmlns:a="http://schemas.openxmlformats.org/drawingml/2006/main" xmlns:r="http://schemas.openxmlformats.org/officeDocument/2006/relationships" xmlns:p="http://schemas.openxmlformats.org/presentationml/2006/main">
  <p:tag name="MS_PLACEHOLDERID" val="PlaceholderID43035.4131712963037890"/>
</p:tagLst>
</file>

<file path=ppt/tags/tag273.xml><?xml version="1.0" encoding="utf-8"?>
<p:tagLst xmlns:a="http://schemas.openxmlformats.org/drawingml/2006/main" xmlns:r="http://schemas.openxmlformats.org/officeDocument/2006/relationships" xmlns:p="http://schemas.openxmlformats.org/presentationml/2006/main">
  <p:tag name="MS_PLACEHOLDERID" val="PlaceholderID43035.4131712963028966"/>
</p:tagLst>
</file>

<file path=ppt/tags/tag274.xml><?xml version="1.0" encoding="utf-8"?>
<p:tagLst xmlns:a="http://schemas.openxmlformats.org/drawingml/2006/main" xmlns:r="http://schemas.openxmlformats.org/officeDocument/2006/relationships" xmlns:p="http://schemas.openxmlformats.org/presentationml/2006/main">
  <p:tag name="MS_PLACEHOLDERID" val="PlaceholderID43035.4131712963077474"/>
</p:tagLst>
</file>

<file path=ppt/tags/tag275.xml><?xml version="1.0" encoding="utf-8"?>
<p:tagLst xmlns:a="http://schemas.openxmlformats.org/drawingml/2006/main" xmlns:r="http://schemas.openxmlformats.org/officeDocument/2006/relationships" xmlns:p="http://schemas.openxmlformats.org/presentationml/2006/main">
  <p:tag name="SLIDEGROUPTYPE" val=""/>
  <p:tag name="SLIDEGROUP" val=""/>
  <p:tag name="SLIDETITLE" val=""/>
  <p:tag name="SLIDELAYOUTNAME" val="Disclaimer"/>
  <p:tag name="SLIDEAUTOMATIONTYPE" val="Disclaimer"/>
  <p:tag name="AUTOMATIONTAG" val="Disclaimer"/>
  <p:tag name="SLIDETOCOUTLINELEVEL" val="0"/>
  <p:tag name="SLIDEPROJECTVERSION" val="6.5.10"/>
  <p:tag name="SLIDEISINMEDIASTERLINGPROJECT" val="True"/>
  <p:tag name="AUTOMATED" val="True"/>
</p:tagLst>
</file>

<file path=ppt/tags/tag276.xml><?xml version="1.0" encoding="utf-8"?>
<p:tagLst xmlns:a="http://schemas.openxmlformats.org/drawingml/2006/main" xmlns:r="http://schemas.openxmlformats.org/officeDocument/2006/relationships" xmlns:p="http://schemas.openxmlformats.org/presentationml/2006/main">
  <p:tag name="PLACEHOLDERAUTOMATIONTAG" val="FooterShape"/>
  <p:tag name="MS_XMLFILE_REGKEY" val=""/>
  <p:tag name="MS_PLACEHOLDERID" val="PlaceholderID42921.7458333333083637"/>
</p:tagLst>
</file>

<file path=ppt/tags/tag28.xml><?xml version="1.0" encoding="utf-8"?>
<p:tagLst xmlns:a="http://schemas.openxmlformats.org/drawingml/2006/main" xmlns:r="http://schemas.openxmlformats.org/officeDocument/2006/relationships" xmlns:p="http://schemas.openxmlformats.org/presentationml/2006/main">
  <p:tag name="MS_PLACEHOLDERID" val="PlaceholderID43035.4131712963046870"/>
</p:tagLst>
</file>

<file path=ppt/tags/tag29.xml><?xml version="1.0" encoding="utf-8"?>
<p:tagLst xmlns:a="http://schemas.openxmlformats.org/drawingml/2006/main" xmlns:r="http://schemas.openxmlformats.org/officeDocument/2006/relationships" xmlns:p="http://schemas.openxmlformats.org/presentationml/2006/main">
  <p:tag name="MS_PLACEHOLDERID" val="PlaceholderID43035.4131712963029816"/>
</p:tagLst>
</file>

<file path=ppt/tags/tag3.xml><?xml version="1.0" encoding="utf-8"?>
<p:tagLst xmlns:a="http://schemas.openxmlformats.org/drawingml/2006/main" xmlns:r="http://schemas.openxmlformats.org/officeDocument/2006/relationships" xmlns:p="http://schemas.openxmlformats.org/presentationml/2006/main">
  <p:tag name="PLACEHOLDERAUTOMATIONTAG" val="HeaderShape"/>
  <p:tag name="MS_XMLFILE_REGKEY" val=""/>
</p:tagLst>
</file>

<file path=ppt/tags/tag30.xml><?xml version="1.0" encoding="utf-8"?>
<p:tagLst xmlns:a="http://schemas.openxmlformats.org/drawingml/2006/main" xmlns:r="http://schemas.openxmlformats.org/officeDocument/2006/relationships" xmlns:p="http://schemas.openxmlformats.org/presentationml/2006/main">
  <p:tag name="MS_PLACEHOLDERID" val="PlaceholderID43035.4131712963062269"/>
</p:tagLst>
</file>

<file path=ppt/tags/tag31.xml><?xml version="1.0" encoding="utf-8"?>
<p:tagLst xmlns:a="http://schemas.openxmlformats.org/drawingml/2006/main" xmlns:r="http://schemas.openxmlformats.org/officeDocument/2006/relationships" xmlns:p="http://schemas.openxmlformats.org/presentationml/2006/main">
  <p:tag name="MS_PLACEHOLDERID" val="PlaceholderID43035.4131712963064782"/>
</p:tagLst>
</file>

<file path=ppt/tags/tag32.xml><?xml version="1.0" encoding="utf-8"?>
<p:tagLst xmlns:a="http://schemas.openxmlformats.org/drawingml/2006/main" xmlns:r="http://schemas.openxmlformats.org/officeDocument/2006/relationships" xmlns:p="http://schemas.openxmlformats.org/presentationml/2006/main">
  <p:tag name="STYLEXMLFILE" val="Default Style List"/>
  <p:tag name="MS_XMLFILE_REGKEY" val=""/>
  <p:tag name="MS_PLACEHOLDERID" val="PlaceholderID43035.4131712963026379"/>
</p:tagLst>
</file>

<file path=ppt/tags/tag33.xml><?xml version="1.0" encoding="utf-8"?>
<p:tagLst xmlns:a="http://schemas.openxmlformats.org/drawingml/2006/main" xmlns:r="http://schemas.openxmlformats.org/officeDocument/2006/relationships" xmlns:p="http://schemas.openxmlformats.org/presentationml/2006/main">
  <p:tag name="STYLEXMLFILE" val="Default Style List"/>
  <p:tag name="MS_XMLFILE_REGKEY" val=""/>
  <p:tag name="MS_PLACEHOLDERID" val="PlaceholderID43035.4131712963027934"/>
</p:tagLst>
</file>

<file path=ppt/tags/tag34.xml><?xml version="1.0" encoding="utf-8"?>
<p:tagLst xmlns:a="http://schemas.openxmlformats.org/drawingml/2006/main" xmlns:r="http://schemas.openxmlformats.org/officeDocument/2006/relationships" xmlns:p="http://schemas.openxmlformats.org/presentationml/2006/main">
  <p:tag name="STYLEXMLFILE" val="Default Style List"/>
  <p:tag name="MS_XMLFILE_REGKEY" val=""/>
  <p:tag name="MS_PLACEHOLDERID" val="PlaceholderID43035.4131712963082980"/>
</p:tagLst>
</file>

<file path=ppt/tags/tag35.xml><?xml version="1.0" encoding="utf-8"?>
<p:tagLst xmlns:a="http://schemas.openxmlformats.org/drawingml/2006/main" xmlns:r="http://schemas.openxmlformats.org/officeDocument/2006/relationships" xmlns:p="http://schemas.openxmlformats.org/presentationml/2006/main">
  <p:tag name="MS_PLACEHOLDERID" val="PlaceholderID43035.4131712963082460"/>
</p:tagLst>
</file>

<file path=ppt/tags/tag36.xml><?xml version="1.0" encoding="utf-8"?>
<p:tagLst xmlns:a="http://schemas.openxmlformats.org/drawingml/2006/main" xmlns:r="http://schemas.openxmlformats.org/officeDocument/2006/relationships" xmlns:p="http://schemas.openxmlformats.org/presentationml/2006/main">
  <p:tag name="MS_PLACEHOLDERID" val="PlaceholderID43035.4131712963058916"/>
</p:tagLst>
</file>

<file path=ppt/tags/tag37.xml><?xml version="1.0" encoding="utf-8"?>
<p:tagLst xmlns:a="http://schemas.openxmlformats.org/drawingml/2006/main" xmlns:r="http://schemas.openxmlformats.org/officeDocument/2006/relationships" xmlns:p="http://schemas.openxmlformats.org/presentationml/2006/main">
  <p:tag name="MS_PLACEHOLDERID" val="PlaceholderID43035.4131712963098609"/>
</p:tagLst>
</file>

<file path=ppt/tags/tag38.xml><?xml version="1.0" encoding="utf-8"?>
<p:tagLst xmlns:a="http://schemas.openxmlformats.org/drawingml/2006/main" xmlns:r="http://schemas.openxmlformats.org/officeDocument/2006/relationships" xmlns:p="http://schemas.openxmlformats.org/presentationml/2006/main">
  <p:tag name="STYLEXMLFILE" val="Default Style List"/>
  <p:tag name="MS_XMLFILE_REGKEY" val=""/>
  <p:tag name="MS_PLACEHOLDERID" val="PlaceholderID43035.4131712963091096"/>
</p:tagLst>
</file>

<file path=ppt/tags/tag39.xml><?xml version="1.0" encoding="utf-8"?>
<p:tagLst xmlns:a="http://schemas.openxmlformats.org/drawingml/2006/main" xmlns:r="http://schemas.openxmlformats.org/officeDocument/2006/relationships" xmlns:p="http://schemas.openxmlformats.org/presentationml/2006/main">
  <p:tag name="STYLEXMLFILE" val="Default Style List"/>
  <p:tag name="MS_XMLFILE_REGKEY" val=""/>
  <p:tag name="MS_PLACEHOLDERID" val="PlaceholderID43035.4131712963022686"/>
</p:tagLst>
</file>

<file path=ppt/tags/tag4.xml><?xml version="1.0" encoding="utf-8"?>
<p:tagLst xmlns:a="http://schemas.openxmlformats.org/drawingml/2006/main" xmlns:r="http://schemas.openxmlformats.org/officeDocument/2006/relationships" xmlns:p="http://schemas.openxmlformats.org/presentationml/2006/main">
  <p:tag name="MS_PLACEHOLDERID" val="PlaceholderID43035.4131712963070554"/>
</p:tagLst>
</file>

<file path=ppt/tags/tag40.xml><?xml version="1.0" encoding="utf-8"?>
<p:tagLst xmlns:a="http://schemas.openxmlformats.org/drawingml/2006/main" xmlns:r="http://schemas.openxmlformats.org/officeDocument/2006/relationships" xmlns:p="http://schemas.openxmlformats.org/presentationml/2006/main">
  <p:tag name="STYLEXMLFILE" val="Default Style List"/>
  <p:tag name="MS_XMLFILE_REGKEY" val=""/>
  <p:tag name="MS_PLACEHOLDERID" val="PlaceholderID43035.4131712963069511"/>
</p:tagLst>
</file>

<file path=ppt/tags/tag41.xml><?xml version="1.0" encoding="utf-8"?>
<p:tagLst xmlns:a="http://schemas.openxmlformats.org/drawingml/2006/main" xmlns:r="http://schemas.openxmlformats.org/officeDocument/2006/relationships" xmlns:p="http://schemas.openxmlformats.org/presentationml/2006/main">
  <p:tag name="MS_PLACEHOLDERID" val="PlaceholderID43035.4131712963098000"/>
</p:tagLst>
</file>

<file path=ppt/tags/tag42.xml><?xml version="1.0" encoding="utf-8"?>
<p:tagLst xmlns:a="http://schemas.openxmlformats.org/drawingml/2006/main" xmlns:r="http://schemas.openxmlformats.org/officeDocument/2006/relationships" xmlns:p="http://schemas.openxmlformats.org/presentationml/2006/main">
  <p:tag name="MS_PLACEHOLDERID" val="PlaceholderID43035.4131712963024393"/>
</p:tagLst>
</file>

<file path=ppt/tags/tag43.xml><?xml version="1.0" encoding="utf-8"?>
<p:tagLst xmlns:a="http://schemas.openxmlformats.org/drawingml/2006/main" xmlns:r="http://schemas.openxmlformats.org/officeDocument/2006/relationships" xmlns:p="http://schemas.openxmlformats.org/presentationml/2006/main">
  <p:tag name="MS_PLACEHOLDERID" val="PlaceholderID43035.4131712963053387"/>
</p:tagLst>
</file>

<file path=ppt/tags/tag44.xml><?xml version="1.0" encoding="utf-8"?>
<p:tagLst xmlns:a="http://schemas.openxmlformats.org/drawingml/2006/main" xmlns:r="http://schemas.openxmlformats.org/officeDocument/2006/relationships" xmlns:p="http://schemas.openxmlformats.org/presentationml/2006/main">
  <p:tag name="MS_PLACEHOLDERID" val="PlaceholderID43035.4131712963010636"/>
</p:tagLst>
</file>

<file path=ppt/tags/tag45.xml><?xml version="1.0" encoding="utf-8"?>
<p:tagLst xmlns:a="http://schemas.openxmlformats.org/drawingml/2006/main" xmlns:r="http://schemas.openxmlformats.org/officeDocument/2006/relationships" xmlns:p="http://schemas.openxmlformats.org/presentationml/2006/main">
  <p:tag name="MS_PLACEHOLDERID" val="PlaceholderID43035.4131712963099941"/>
</p:tagLst>
</file>

<file path=ppt/tags/tag46.xml><?xml version="1.0" encoding="utf-8"?>
<p:tagLst xmlns:a="http://schemas.openxmlformats.org/drawingml/2006/main" xmlns:r="http://schemas.openxmlformats.org/officeDocument/2006/relationships" xmlns:p="http://schemas.openxmlformats.org/presentationml/2006/main">
  <p:tag name="MS_PLACEHOLDERID" val="PlaceholderID43035.4131712963067617"/>
</p:tagLst>
</file>

<file path=ppt/tags/tag47.xml><?xml version="1.0" encoding="utf-8"?>
<p:tagLst xmlns:a="http://schemas.openxmlformats.org/drawingml/2006/main" xmlns:r="http://schemas.openxmlformats.org/officeDocument/2006/relationships" xmlns:p="http://schemas.openxmlformats.org/presentationml/2006/main">
  <p:tag name="STYLEXMLFILE" val="Default Style List"/>
  <p:tag name="PICTUREXMLFILE" val="Default Picture Settings"/>
  <p:tag name="MS_XMLFILE_REGKEY" val=""/>
  <p:tag name="MS_PLACEHOLDERID" val="PlaceholderID43035.4131712963001570"/>
</p:tagLst>
</file>

<file path=ppt/tags/tag48.xml><?xml version="1.0" encoding="utf-8"?>
<p:tagLst xmlns:a="http://schemas.openxmlformats.org/drawingml/2006/main" xmlns:r="http://schemas.openxmlformats.org/officeDocument/2006/relationships" xmlns:p="http://schemas.openxmlformats.org/presentationml/2006/main">
  <p:tag name="STYLEXMLFILE" val="Default Style List"/>
  <p:tag name="PICTUREXMLFILE" val="Default Picture Settings"/>
  <p:tag name="MS_XMLFILE_REGKEY" val=""/>
  <p:tag name="MS_PLACEHOLDERID" val="PlaceholderID43035.4131712963057518"/>
</p:tagLst>
</file>

<file path=ppt/tags/tag49.xml><?xml version="1.0" encoding="utf-8"?>
<p:tagLst xmlns:a="http://schemas.openxmlformats.org/drawingml/2006/main" xmlns:r="http://schemas.openxmlformats.org/officeDocument/2006/relationships" xmlns:p="http://schemas.openxmlformats.org/presentationml/2006/main">
  <p:tag name="STYLEXMLFILE" val="Default Style List"/>
  <p:tag name="PICTUREXMLFILE" val="Default Picture Settings"/>
  <p:tag name="MS_XMLFILE_REGKEY" val=""/>
  <p:tag name="MS_PLACEHOLDERID" val="PlaceholderID43035.4131712963010005"/>
</p:tagLst>
</file>

<file path=ppt/tags/tag5.xml><?xml version="1.0" encoding="utf-8"?>
<p:tagLst xmlns:a="http://schemas.openxmlformats.org/drawingml/2006/main" xmlns:r="http://schemas.openxmlformats.org/officeDocument/2006/relationships" xmlns:p="http://schemas.openxmlformats.org/presentationml/2006/main">
  <p:tag name="STYLEXMLFILE" val="Default Style List"/>
  <p:tag name="MS_XMLFILE_REGKEY" val=""/>
  <p:tag name="MS_PLACEHOLDERID" val="PlaceholderID43035.4131712963053342"/>
</p:tagLst>
</file>

<file path=ppt/tags/tag50.xml><?xml version="1.0" encoding="utf-8"?>
<p:tagLst xmlns:a="http://schemas.openxmlformats.org/drawingml/2006/main" xmlns:r="http://schemas.openxmlformats.org/officeDocument/2006/relationships" xmlns:p="http://schemas.openxmlformats.org/presentationml/2006/main">
  <p:tag name="STYLEXMLFILE" val="Default Style List"/>
  <p:tag name="PICTUREXMLFILE" val="Default Picture Settings"/>
  <p:tag name="MS_XMLFILE_REGKEY" val=""/>
  <p:tag name="MS_PLACEHOLDERID" val="PlaceholderID43035.4131712963010302"/>
</p:tagLst>
</file>

<file path=ppt/tags/tag51.xml><?xml version="1.0" encoding="utf-8"?>
<p:tagLst xmlns:a="http://schemas.openxmlformats.org/drawingml/2006/main" xmlns:r="http://schemas.openxmlformats.org/officeDocument/2006/relationships" xmlns:p="http://schemas.openxmlformats.org/presentationml/2006/main">
  <p:tag name="MS_PLACEHOLDERID" val="PlaceholderID43035.4131712963079888"/>
</p:tagLst>
</file>

<file path=ppt/tags/tag52.xml><?xml version="1.0" encoding="utf-8"?>
<p:tagLst xmlns:a="http://schemas.openxmlformats.org/drawingml/2006/main" xmlns:r="http://schemas.openxmlformats.org/officeDocument/2006/relationships" xmlns:p="http://schemas.openxmlformats.org/presentationml/2006/main">
  <p:tag name="MS_PLACEHOLDERID" val="PlaceholderID43035.4131712963028448"/>
</p:tagLst>
</file>

<file path=ppt/tags/tag53.xml><?xml version="1.0" encoding="utf-8"?>
<p:tagLst xmlns:a="http://schemas.openxmlformats.org/drawingml/2006/main" xmlns:r="http://schemas.openxmlformats.org/officeDocument/2006/relationships" xmlns:p="http://schemas.openxmlformats.org/presentationml/2006/main">
  <p:tag name="MS_PLACEHOLDERID" val="PlaceholderID43035.4131712963004564"/>
</p:tagLst>
</file>

<file path=ppt/tags/tag54.xml><?xml version="1.0" encoding="utf-8"?>
<p:tagLst xmlns:a="http://schemas.openxmlformats.org/drawingml/2006/main" xmlns:r="http://schemas.openxmlformats.org/officeDocument/2006/relationships" xmlns:p="http://schemas.openxmlformats.org/presentationml/2006/main">
  <p:tag name="MS_PLACEHOLDERID" val="PlaceholderID43035.4131712963029577"/>
</p:tagLst>
</file>

<file path=ppt/tags/tag55.xml><?xml version="1.0" encoding="utf-8"?>
<p:tagLst xmlns:a="http://schemas.openxmlformats.org/drawingml/2006/main" xmlns:r="http://schemas.openxmlformats.org/officeDocument/2006/relationships" xmlns:p="http://schemas.openxmlformats.org/presentationml/2006/main">
  <p:tag name="STYLEXMLFILE" val="Default Style List"/>
  <p:tag name="PICTUREXMLFILE" val="Default Picture Settings"/>
  <p:tag name="MS_XMLFILE_REGKEY" val=""/>
  <p:tag name="MS_PLACEHOLDERID" val="PlaceholderID43035.4131712963038201"/>
</p:tagLst>
</file>

<file path=ppt/tags/tag56.xml><?xml version="1.0" encoding="utf-8"?>
<p:tagLst xmlns:a="http://schemas.openxmlformats.org/drawingml/2006/main" xmlns:r="http://schemas.openxmlformats.org/officeDocument/2006/relationships" xmlns:p="http://schemas.openxmlformats.org/presentationml/2006/main">
  <p:tag name="STYLEXMLFILE" val="Default Style List"/>
  <p:tag name="PICTUREXMLFILE" val="Default Picture Settings"/>
  <p:tag name="MS_XMLFILE_REGKEY" val=""/>
  <p:tag name="MS_PLACEHOLDERID" val="PlaceholderID43035.4131712963030097"/>
</p:tagLst>
</file>

<file path=ppt/tags/tag57.xml><?xml version="1.0" encoding="utf-8"?>
<p:tagLst xmlns:a="http://schemas.openxmlformats.org/drawingml/2006/main" xmlns:r="http://schemas.openxmlformats.org/officeDocument/2006/relationships" xmlns:p="http://schemas.openxmlformats.org/presentationml/2006/main">
  <p:tag name="STYLEXMLFILE" val="Default Style List"/>
  <p:tag name="PICTUREXMLFILE" val="Default Picture Settings"/>
  <p:tag name="MS_XMLFILE_REGKEY" val=""/>
  <p:tag name="MS_PLACEHOLDERID" val="PlaceholderID43035.4131712963094857"/>
</p:tagLst>
</file>

<file path=ppt/tags/tag58.xml><?xml version="1.0" encoding="utf-8"?>
<p:tagLst xmlns:a="http://schemas.openxmlformats.org/drawingml/2006/main" xmlns:r="http://schemas.openxmlformats.org/officeDocument/2006/relationships" xmlns:p="http://schemas.openxmlformats.org/presentationml/2006/main">
  <p:tag name="STYLEXMLFILE" val="Default Style List"/>
  <p:tag name="PICTUREXMLFILE" val="Default Picture Settings"/>
  <p:tag name="MS_XMLFILE_REGKEY" val=""/>
  <p:tag name="MS_PLACEHOLDERID" val="PlaceholderID43035.4131712963097982"/>
</p:tagLst>
</file>

<file path=ppt/tags/tag59.xml><?xml version="1.0" encoding="utf-8"?>
<p:tagLst xmlns:a="http://schemas.openxmlformats.org/drawingml/2006/main" xmlns:r="http://schemas.openxmlformats.org/officeDocument/2006/relationships" xmlns:p="http://schemas.openxmlformats.org/presentationml/2006/main">
  <p:tag name="STYLEXMLFILE" val="Default Style List"/>
  <p:tag name="PICTUREXMLFILE" val="Default Picture Settings"/>
  <p:tag name="MS_XMLFILE_REGKEY" val=""/>
  <p:tag name="MS_PLACEHOLDERID" val="PlaceholderID43035.4131712963040137"/>
</p:tagLst>
</file>

<file path=ppt/tags/tag6.xml><?xml version="1.0" encoding="utf-8"?>
<p:tagLst xmlns:a="http://schemas.openxmlformats.org/drawingml/2006/main" xmlns:r="http://schemas.openxmlformats.org/officeDocument/2006/relationships" xmlns:p="http://schemas.openxmlformats.org/presentationml/2006/main">
  <p:tag name="MS_PLACEHOLDERID" val="PlaceholderID43035.4131712963057951"/>
</p:tagLst>
</file>

<file path=ppt/tags/tag60.xml><?xml version="1.0" encoding="utf-8"?>
<p:tagLst xmlns:a="http://schemas.openxmlformats.org/drawingml/2006/main" xmlns:r="http://schemas.openxmlformats.org/officeDocument/2006/relationships" xmlns:p="http://schemas.openxmlformats.org/presentationml/2006/main">
  <p:tag name="STYLEXMLFILE" val="Default Style List"/>
  <p:tag name="PICTUREXMLFILE" val="Default Picture Settings"/>
  <p:tag name="MS_XMLFILE_REGKEY" val=""/>
  <p:tag name="MS_PLACEHOLDERID" val="PlaceholderID43035.4131712963027827"/>
</p:tagLst>
</file>

<file path=ppt/tags/tag61.xml><?xml version="1.0" encoding="utf-8"?>
<p:tagLst xmlns:a="http://schemas.openxmlformats.org/drawingml/2006/main" xmlns:r="http://schemas.openxmlformats.org/officeDocument/2006/relationships" xmlns:p="http://schemas.openxmlformats.org/presentationml/2006/main">
  <p:tag name="MS_PLACEHOLDERID" val="PlaceholderID43035.4131712963016044"/>
</p:tagLst>
</file>

<file path=ppt/tags/tag62.xml><?xml version="1.0" encoding="utf-8"?>
<p:tagLst xmlns:a="http://schemas.openxmlformats.org/drawingml/2006/main" xmlns:r="http://schemas.openxmlformats.org/officeDocument/2006/relationships" xmlns:p="http://schemas.openxmlformats.org/presentationml/2006/main">
  <p:tag name="STYLEXMLFILE" val="Default Style List"/>
  <p:tag name="MS_XMLFILE_REGKEY" val=""/>
  <p:tag name="MS_PLACEHOLDERID" val="PlaceholderID43035.4131712963016282"/>
</p:tagLst>
</file>

<file path=ppt/tags/tag63.xml><?xml version="1.0" encoding="utf-8"?>
<p:tagLst xmlns:a="http://schemas.openxmlformats.org/drawingml/2006/main" xmlns:r="http://schemas.openxmlformats.org/officeDocument/2006/relationships" xmlns:p="http://schemas.openxmlformats.org/presentationml/2006/main">
  <p:tag name="STYLEXMLFILE" val="Default Style List"/>
  <p:tag name="MS_XMLFILE_REGKEY" val=""/>
  <p:tag name="MS_PLACEHOLDERID" val="PlaceholderID43035.4131712963064658"/>
</p:tagLst>
</file>

<file path=ppt/tags/tag64.xml><?xml version="1.0" encoding="utf-8"?>
<p:tagLst xmlns:a="http://schemas.openxmlformats.org/drawingml/2006/main" xmlns:r="http://schemas.openxmlformats.org/officeDocument/2006/relationships" xmlns:p="http://schemas.openxmlformats.org/presentationml/2006/main">
  <p:tag name="MS_PLACEHOLDERID" val="PlaceholderID43035.4131712963041007"/>
</p:tagLst>
</file>

<file path=ppt/tags/tag65.xml><?xml version="1.0" encoding="utf-8"?>
<p:tagLst xmlns:a="http://schemas.openxmlformats.org/drawingml/2006/main" xmlns:r="http://schemas.openxmlformats.org/officeDocument/2006/relationships" xmlns:p="http://schemas.openxmlformats.org/presentationml/2006/main">
  <p:tag name="MS_PLACEHOLDERID" val="PlaceholderID43035.4131712963041276"/>
</p:tagLst>
</file>

<file path=ppt/tags/tag66.xml><?xml version="1.0" encoding="utf-8"?>
<p:tagLst xmlns:a="http://schemas.openxmlformats.org/drawingml/2006/main" xmlns:r="http://schemas.openxmlformats.org/officeDocument/2006/relationships" xmlns:p="http://schemas.openxmlformats.org/presentationml/2006/main">
  <p:tag name="MS_PLACEHOLDERID" val="PlaceholderID43035.4131712963071273"/>
</p:tagLst>
</file>

<file path=ppt/tags/tag67.xml><?xml version="1.0" encoding="utf-8"?>
<p:tagLst xmlns:a="http://schemas.openxmlformats.org/drawingml/2006/main" xmlns:r="http://schemas.openxmlformats.org/officeDocument/2006/relationships" xmlns:p="http://schemas.openxmlformats.org/presentationml/2006/main">
  <p:tag name="MS_PLACEHOLDERID" val="PlaceholderID43035.4131712963032620"/>
</p:tagLst>
</file>

<file path=ppt/tags/tag68.xml><?xml version="1.0" encoding="utf-8"?>
<p:tagLst xmlns:a="http://schemas.openxmlformats.org/drawingml/2006/main" xmlns:r="http://schemas.openxmlformats.org/officeDocument/2006/relationships" xmlns:p="http://schemas.openxmlformats.org/presentationml/2006/main">
  <p:tag name="MS_PLACEHOLDERID" val="PlaceholderID43035.4131712963063317"/>
</p:tagLst>
</file>

<file path=ppt/tags/tag69.xml><?xml version="1.0" encoding="utf-8"?>
<p:tagLst xmlns:a="http://schemas.openxmlformats.org/drawingml/2006/main" xmlns:r="http://schemas.openxmlformats.org/officeDocument/2006/relationships" xmlns:p="http://schemas.openxmlformats.org/presentationml/2006/main">
  <p:tag name="STYLEXMLFILE" val="Default Style List"/>
  <p:tag name="MS_XMLFILE_REGKEY" val=""/>
  <p:tag name="MS_PLACEHOLDERID" val="PlaceholderID43035.4131712963020756"/>
</p:tagLst>
</file>

<file path=ppt/tags/tag7.xml><?xml version="1.0" encoding="utf-8"?>
<p:tagLst xmlns:a="http://schemas.openxmlformats.org/drawingml/2006/main" xmlns:r="http://schemas.openxmlformats.org/officeDocument/2006/relationships" xmlns:p="http://schemas.openxmlformats.org/presentationml/2006/main">
  <p:tag name="MS_PLACEHOLDERID" val="PlaceholderID43035.4131712963028956"/>
</p:tagLst>
</file>

<file path=ppt/tags/tag70.xml><?xml version="1.0" encoding="utf-8"?>
<p:tagLst xmlns:a="http://schemas.openxmlformats.org/drawingml/2006/main" xmlns:r="http://schemas.openxmlformats.org/officeDocument/2006/relationships" xmlns:p="http://schemas.openxmlformats.org/presentationml/2006/main">
  <p:tag name="STYLEXMLFILE" val="Default Style List"/>
  <p:tag name="MS_XMLFILE_REGKEY" val=""/>
  <p:tag name="MS_PLACEHOLDERID" val="PlaceholderID43035.4131712963018601"/>
</p:tagLst>
</file>

<file path=ppt/tags/tag71.xml><?xml version="1.0" encoding="utf-8"?>
<p:tagLst xmlns:a="http://schemas.openxmlformats.org/drawingml/2006/main" xmlns:r="http://schemas.openxmlformats.org/officeDocument/2006/relationships" xmlns:p="http://schemas.openxmlformats.org/presentationml/2006/main">
  <p:tag name="MS_PLACEHOLDERID" val="PlaceholderID43035.4131712963058335"/>
</p:tagLst>
</file>

<file path=ppt/tags/tag72.xml><?xml version="1.0" encoding="utf-8"?>
<p:tagLst xmlns:a="http://schemas.openxmlformats.org/drawingml/2006/main" xmlns:r="http://schemas.openxmlformats.org/officeDocument/2006/relationships" xmlns:p="http://schemas.openxmlformats.org/presentationml/2006/main">
  <p:tag name="MS_PLACEHOLDERID" val="PlaceholderID43035.4131712963008071"/>
</p:tagLst>
</file>

<file path=ppt/tags/tag73.xml><?xml version="1.0" encoding="utf-8"?>
<p:tagLst xmlns:a="http://schemas.openxmlformats.org/drawingml/2006/main" xmlns:r="http://schemas.openxmlformats.org/officeDocument/2006/relationships" xmlns:p="http://schemas.openxmlformats.org/presentationml/2006/main">
  <p:tag name="MS_PLACEHOLDERID" val="PlaceholderID43035.4131712963045797"/>
</p:tagLst>
</file>

<file path=ppt/tags/tag74.xml><?xml version="1.0" encoding="utf-8"?>
<p:tagLst xmlns:a="http://schemas.openxmlformats.org/drawingml/2006/main" xmlns:r="http://schemas.openxmlformats.org/officeDocument/2006/relationships" xmlns:p="http://schemas.openxmlformats.org/presentationml/2006/main">
  <p:tag name="STYLEXMLFILE" val="Default Style List"/>
  <p:tag name="MS_XMLFILE_REGKEY" val=""/>
  <p:tag name="MS_PLACEHOLDERID" val="PlaceholderID43035.4131712963090572"/>
</p:tagLst>
</file>

<file path=ppt/tags/tag75.xml><?xml version="1.0" encoding="utf-8"?>
<p:tagLst xmlns:a="http://schemas.openxmlformats.org/drawingml/2006/main" xmlns:r="http://schemas.openxmlformats.org/officeDocument/2006/relationships" xmlns:p="http://schemas.openxmlformats.org/presentationml/2006/main">
  <p:tag name="STYLEXMLFILE" val="Default Style List"/>
  <p:tag name="MS_XMLFILE_REGKEY" val=""/>
  <p:tag name="MS_PLACEHOLDERID" val="PlaceholderID43035.4131712963026136"/>
</p:tagLst>
</file>

<file path=ppt/tags/tag76.xml><?xml version="1.0" encoding="utf-8"?>
<p:tagLst xmlns:a="http://schemas.openxmlformats.org/drawingml/2006/main" xmlns:r="http://schemas.openxmlformats.org/officeDocument/2006/relationships" xmlns:p="http://schemas.openxmlformats.org/presentationml/2006/main">
  <p:tag name="STYLEXMLFILE" val="Default Style List"/>
  <p:tag name="MS_XMLFILE_REGKEY" val=""/>
  <p:tag name="MS_PLACEHOLDERID" val="PlaceholderID43035.4131712963078521"/>
</p:tagLst>
</file>

<file path=ppt/tags/tag77.xml><?xml version="1.0" encoding="utf-8"?>
<p:tagLst xmlns:a="http://schemas.openxmlformats.org/drawingml/2006/main" xmlns:r="http://schemas.openxmlformats.org/officeDocument/2006/relationships" xmlns:p="http://schemas.openxmlformats.org/presentationml/2006/main">
  <p:tag name="MS_PLACEHOLDERID" val="PlaceholderID43035.4131712963037890"/>
</p:tagLst>
</file>

<file path=ppt/tags/tag78.xml><?xml version="1.0" encoding="utf-8"?>
<p:tagLst xmlns:a="http://schemas.openxmlformats.org/drawingml/2006/main" xmlns:r="http://schemas.openxmlformats.org/officeDocument/2006/relationships" xmlns:p="http://schemas.openxmlformats.org/presentationml/2006/main">
  <p:tag name="MS_PLACEHOLDERID" val="PlaceholderID43035.4131712963028966"/>
</p:tagLst>
</file>

<file path=ppt/tags/tag79.xml><?xml version="1.0" encoding="utf-8"?>
<p:tagLst xmlns:a="http://schemas.openxmlformats.org/drawingml/2006/main" xmlns:r="http://schemas.openxmlformats.org/officeDocument/2006/relationships" xmlns:p="http://schemas.openxmlformats.org/presentationml/2006/main">
  <p:tag name="MS_PLACEHOLDERID" val="PlaceholderID43035.4131712963091937"/>
</p:tagLst>
</file>

<file path=ppt/tags/tag8.xml><?xml version="1.0" encoding="utf-8"?>
<p:tagLst xmlns:a="http://schemas.openxmlformats.org/drawingml/2006/main" xmlns:r="http://schemas.openxmlformats.org/officeDocument/2006/relationships" xmlns:p="http://schemas.openxmlformats.org/presentationml/2006/main">
  <p:tag name="MS_PLACEHOLDERID" val="PlaceholderID43035.4131712963030194"/>
</p:tagLst>
</file>

<file path=ppt/tags/tag80.xml><?xml version="1.0" encoding="utf-8"?>
<p:tagLst xmlns:a="http://schemas.openxmlformats.org/drawingml/2006/main" xmlns:r="http://schemas.openxmlformats.org/officeDocument/2006/relationships" xmlns:p="http://schemas.openxmlformats.org/presentationml/2006/main">
  <p:tag name="STYLEXMLFILE" val="Default Style List"/>
  <p:tag name="MS_XMLFILE_REGKEY" val=""/>
  <p:tag name="MS_PLACEHOLDERID" val="PlaceholderID43035.4131712963063174"/>
</p:tagLst>
</file>

<file path=ppt/tags/tag81.xml><?xml version="1.0" encoding="utf-8"?>
<p:tagLst xmlns:a="http://schemas.openxmlformats.org/drawingml/2006/main" xmlns:r="http://schemas.openxmlformats.org/officeDocument/2006/relationships" xmlns:p="http://schemas.openxmlformats.org/presentationml/2006/main">
  <p:tag name="STYLEXMLFILE" val="Default Style List"/>
  <p:tag name="MS_XMLFILE_REGKEY" val=""/>
  <p:tag name="MS_PLACEHOLDERID" val="PlaceholderID43035.4131712963062764"/>
</p:tagLst>
</file>

<file path=ppt/tags/tag82.xml><?xml version="1.0" encoding="utf-8"?>
<p:tagLst xmlns:a="http://schemas.openxmlformats.org/drawingml/2006/main" xmlns:r="http://schemas.openxmlformats.org/officeDocument/2006/relationships" xmlns:p="http://schemas.openxmlformats.org/presentationml/2006/main">
  <p:tag name="STYLEXMLFILE" val="Default Style List"/>
  <p:tag name="MS_XMLFILE_REGKEY" val=""/>
  <p:tag name="MS_PLACEHOLDERID" val="PlaceholderID43035.4131712963042845"/>
</p:tagLst>
</file>

<file path=ppt/tags/tag83.xml><?xml version="1.0" encoding="utf-8"?>
<p:tagLst xmlns:a="http://schemas.openxmlformats.org/drawingml/2006/main" xmlns:r="http://schemas.openxmlformats.org/officeDocument/2006/relationships" xmlns:p="http://schemas.openxmlformats.org/presentationml/2006/main">
  <p:tag name="MS_PLACEHOLDERID" val="PlaceholderID43035.4131712963009797"/>
</p:tagLst>
</file>

<file path=ppt/tags/tag84.xml><?xml version="1.0" encoding="utf-8"?>
<p:tagLst xmlns:a="http://schemas.openxmlformats.org/drawingml/2006/main" xmlns:r="http://schemas.openxmlformats.org/officeDocument/2006/relationships" xmlns:p="http://schemas.openxmlformats.org/presentationml/2006/main">
  <p:tag name="MS_PLACEHOLDERID" val="PlaceholderID43035.4131712963056104"/>
</p:tagLst>
</file>

<file path=ppt/tags/tag85.xml><?xml version="1.0" encoding="utf-8"?>
<p:tagLst xmlns:a="http://schemas.openxmlformats.org/drawingml/2006/main" xmlns:r="http://schemas.openxmlformats.org/officeDocument/2006/relationships" xmlns:p="http://schemas.openxmlformats.org/presentationml/2006/main">
  <p:tag name="MS_PLACEHOLDERID" val="PlaceholderID43035.4131712963069448"/>
</p:tagLst>
</file>

<file path=ppt/tags/tag86.xml><?xml version="1.0" encoding="utf-8"?>
<p:tagLst xmlns:a="http://schemas.openxmlformats.org/drawingml/2006/main" xmlns:r="http://schemas.openxmlformats.org/officeDocument/2006/relationships" xmlns:p="http://schemas.openxmlformats.org/presentationml/2006/main">
  <p:tag name="MS_PLACEHOLDERID" val="PlaceholderID43035.4131712963091371"/>
</p:tagLst>
</file>

<file path=ppt/tags/tag87.xml><?xml version="1.0" encoding="utf-8"?>
<p:tagLst xmlns:a="http://schemas.openxmlformats.org/drawingml/2006/main" xmlns:r="http://schemas.openxmlformats.org/officeDocument/2006/relationships" xmlns:p="http://schemas.openxmlformats.org/presentationml/2006/main">
  <p:tag name="STYLEXMLFILE" val="Default Style List"/>
  <p:tag name="MS_XMLFILE_REGKEY" val=""/>
  <p:tag name="MS_PLACEHOLDERID" val="PlaceholderID43035.4131712963083481"/>
</p:tagLst>
</file>

<file path=ppt/tags/tag88.xml><?xml version="1.0" encoding="utf-8"?>
<p:tagLst xmlns:a="http://schemas.openxmlformats.org/drawingml/2006/main" xmlns:r="http://schemas.openxmlformats.org/officeDocument/2006/relationships" xmlns:p="http://schemas.openxmlformats.org/presentationml/2006/main">
  <p:tag name="MS_PLACEHOLDERID" val="PlaceholderID43035.4131712963002262"/>
</p:tagLst>
</file>

<file path=ppt/tags/tag89.xml><?xml version="1.0" encoding="utf-8"?>
<p:tagLst xmlns:a="http://schemas.openxmlformats.org/drawingml/2006/main" xmlns:r="http://schemas.openxmlformats.org/officeDocument/2006/relationships" xmlns:p="http://schemas.openxmlformats.org/presentationml/2006/main">
  <p:tag name="MS_PLACEHOLDERID" val="PlaceholderID43035.4131712963054336"/>
</p:tagLst>
</file>

<file path=ppt/tags/tag9.xml><?xml version="1.0" encoding="utf-8"?>
<p:tagLst xmlns:a="http://schemas.openxmlformats.org/drawingml/2006/main" xmlns:r="http://schemas.openxmlformats.org/officeDocument/2006/relationships" xmlns:p="http://schemas.openxmlformats.org/presentationml/2006/main">
  <p:tag name="MS_PLACEHOLDERID" val="PlaceholderID43035.4131712963077474"/>
</p:tagLst>
</file>

<file path=ppt/tags/tag90.xml><?xml version="1.0" encoding="utf-8"?>
<p:tagLst xmlns:a="http://schemas.openxmlformats.org/drawingml/2006/main" xmlns:r="http://schemas.openxmlformats.org/officeDocument/2006/relationships" xmlns:p="http://schemas.openxmlformats.org/presentationml/2006/main">
  <p:tag name="STYLEXMLFILE" val="Default Style List"/>
  <p:tag name="PICTUREXMLFILE" val="Default Picture Settings"/>
  <p:tag name="MS_XMLFILE_REGKEY" val=""/>
  <p:tag name="MS_PLACEHOLDERID" val="PlaceholderID43035.4131712963091616"/>
</p:tagLst>
</file>

<file path=ppt/tags/tag91.xml><?xml version="1.0" encoding="utf-8"?>
<p:tagLst xmlns:a="http://schemas.openxmlformats.org/drawingml/2006/main" xmlns:r="http://schemas.openxmlformats.org/officeDocument/2006/relationships" xmlns:p="http://schemas.openxmlformats.org/presentationml/2006/main">
  <p:tag name="STYLEXMLFILE" val="Default Style List"/>
  <p:tag name="PICTUREXMLFILE" val="Default Picture Settings"/>
  <p:tag name="MS_XMLFILE_REGKEY" val=""/>
  <p:tag name="MS_PLACEHOLDERID" val="PlaceholderID43035.4131712963043026"/>
</p:tagLst>
</file>

<file path=ppt/tags/tag92.xml><?xml version="1.0" encoding="utf-8"?>
<p:tagLst xmlns:a="http://schemas.openxmlformats.org/drawingml/2006/main" xmlns:r="http://schemas.openxmlformats.org/officeDocument/2006/relationships" xmlns:p="http://schemas.openxmlformats.org/presentationml/2006/main">
  <p:tag name="STYLEXMLFILE" val="Default Style List"/>
  <p:tag name="PICTUREXMLFILE" val="Default Picture Settings"/>
  <p:tag name="MS_XMLFILE_REGKEY" val=""/>
  <p:tag name="MS_PLACEHOLDERID" val="PlaceholderID43035.4131712963067794"/>
</p:tagLst>
</file>

<file path=ppt/tags/tag93.xml><?xml version="1.0" encoding="utf-8"?>
<p:tagLst xmlns:a="http://schemas.openxmlformats.org/drawingml/2006/main" xmlns:r="http://schemas.openxmlformats.org/officeDocument/2006/relationships" xmlns:p="http://schemas.openxmlformats.org/presentationml/2006/main">
  <p:tag name="MS_PLACEHOLDERID" val="PlaceholderID43035.4131712963050245"/>
</p:tagLst>
</file>

<file path=ppt/tags/tag94.xml><?xml version="1.0" encoding="utf-8"?>
<p:tagLst xmlns:a="http://schemas.openxmlformats.org/drawingml/2006/main" xmlns:r="http://schemas.openxmlformats.org/officeDocument/2006/relationships" xmlns:p="http://schemas.openxmlformats.org/presentationml/2006/main">
  <p:tag name="MS_PLACEHOLDERID" val="PlaceholderID43035.4131712963051373"/>
</p:tagLst>
</file>

<file path=ppt/tags/tag95.xml><?xml version="1.0" encoding="utf-8"?>
<p:tagLst xmlns:a="http://schemas.openxmlformats.org/drawingml/2006/main" xmlns:r="http://schemas.openxmlformats.org/officeDocument/2006/relationships" xmlns:p="http://schemas.openxmlformats.org/presentationml/2006/main">
  <p:tag name="STYLEXMLFILE" val="Default Style List"/>
  <p:tag name="MS_XMLFILE_REGKEY" val=""/>
  <p:tag name="MS_PLACEHOLDERID" val="PlaceholderID43035.4131712963046298"/>
</p:tagLst>
</file>

<file path=ppt/tags/tag96.xml><?xml version="1.0" encoding="utf-8"?>
<p:tagLst xmlns:a="http://schemas.openxmlformats.org/drawingml/2006/main" xmlns:r="http://schemas.openxmlformats.org/officeDocument/2006/relationships" xmlns:p="http://schemas.openxmlformats.org/presentationml/2006/main">
  <p:tag name="MS_PLACEHOLDERID" val="PlaceholderID43035.4131712963035347"/>
</p:tagLst>
</file>

<file path=ppt/tags/tag97.xml><?xml version="1.0" encoding="utf-8"?>
<p:tagLst xmlns:a="http://schemas.openxmlformats.org/drawingml/2006/main" xmlns:r="http://schemas.openxmlformats.org/officeDocument/2006/relationships" xmlns:p="http://schemas.openxmlformats.org/presentationml/2006/main">
  <p:tag name="MS_PLACEHOLDERID" val="PlaceholderID43035.4131712963040483"/>
</p:tagLst>
</file>

<file path=ppt/tags/tag98.xml><?xml version="1.0" encoding="utf-8"?>
<p:tagLst xmlns:a="http://schemas.openxmlformats.org/drawingml/2006/main" xmlns:r="http://schemas.openxmlformats.org/officeDocument/2006/relationships" xmlns:p="http://schemas.openxmlformats.org/presentationml/2006/main">
  <p:tag name="STYLEXMLFILE" val="Default Style List"/>
  <p:tag name="PICTUREXMLFILE" val="Default Picture Settings"/>
  <p:tag name="MS_XMLFILE_REGKEY" val=""/>
  <p:tag name="MS_PLACEHOLDERID" val="PlaceholderID43035.4131712963026973"/>
</p:tagLst>
</file>

<file path=ppt/tags/tag99.xml><?xml version="1.0" encoding="utf-8"?>
<p:tagLst xmlns:a="http://schemas.openxmlformats.org/drawingml/2006/main" xmlns:r="http://schemas.openxmlformats.org/officeDocument/2006/relationships" xmlns:p="http://schemas.openxmlformats.org/presentationml/2006/main">
  <p:tag name="STYLEXMLFILE" val="Default Style List"/>
  <p:tag name="PICTUREXMLFILE" val="Default Picture Settings"/>
  <p:tag name="MS_XMLFILE_REGKEY" val=""/>
  <p:tag name="MS_PLACEHOLDERID" val="PlaceholderID43035.4131712963005559"/>
</p:tagLst>
</file>

<file path=ppt/theme/theme1.xml><?xml version="1.0" encoding="utf-8"?>
<a:theme xmlns:a="http://schemas.openxmlformats.org/drawingml/2006/main" name="Bid Landscape A4_Photography_Logo with strapline">
  <a:themeElements>
    <a:clrScheme name="_Photography">
      <a:dk1>
        <a:sysClr val="windowText" lastClr="000000"/>
      </a:dk1>
      <a:lt1>
        <a:sysClr val="window" lastClr="FFFFFF"/>
      </a:lt1>
      <a:dk2>
        <a:srgbClr val="4F2D7F"/>
      </a:dk2>
      <a:lt2>
        <a:srgbClr val="FFFFFF"/>
      </a:lt2>
      <a:accent1>
        <a:srgbClr val="4F2D7F"/>
      </a:accent1>
      <a:accent2>
        <a:srgbClr val="9581B2"/>
      </a:accent2>
      <a:accent3>
        <a:srgbClr val="00A7B5"/>
      </a:accent3>
      <a:accent4>
        <a:srgbClr val="66CAD3"/>
      </a:accent4>
      <a:accent5>
        <a:srgbClr val="C8BEAF"/>
      </a:accent5>
      <a:accent6>
        <a:srgbClr val="E9E5DF"/>
      </a:accent6>
      <a:hlink>
        <a:srgbClr val="4F2D7F"/>
      </a:hlink>
      <a:folHlink>
        <a:srgbClr val="4F2D7F"/>
      </a:folHlink>
    </a:clrScheme>
    <a:fontScheme name="_Grant_Thornton">
      <a:majorFont>
        <a:latin typeface="Arial"/>
        <a:ea typeface=""/>
        <a:cs typeface=""/>
      </a:majorFont>
      <a:minorFont>
        <a:latin typeface="Aria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noAutofit/>
      </a:bodyPr>
      <a:lstStyle>
        <a:defPPr>
          <a:spcAft>
            <a:spcPts val="600"/>
          </a:spcAft>
          <a:defRPr sz="900" b="0" i="0" kern="1200" smtClean="0">
            <a:solidFill>
              <a:schemeClr val="tx1"/>
            </a:solidFill>
            <a:effectLst/>
            <a:latin typeface="+mn-lt"/>
            <a:ea typeface="+mn-ea"/>
            <a:cs typeface="+mn-cs"/>
          </a:defRPr>
        </a:defPPr>
      </a:lstStyle>
    </a:txDef>
  </a:objectDefaults>
  <a:extraClrSchemeLst/>
  <a:extLst>
    <a:ext uri="{05A4C25C-085E-4340-85A3-A5531E510DB2}">
      <thm15:themeFamily xmlns="" xmlns:thm15="http://schemas.microsoft.com/office/thememl/2012/main" name="Bid Landscape A4_Tagged.potx" id="{0131764E-D1A5-46A7-B6E3-B4DB3067AF79}" vid="{3A794B63-3F6A-4310-8D03-695885D403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Bid Landscape A4</Template>
  <TotalTime>5975</TotalTime>
  <Words>4178</Words>
  <Application>Microsoft Office PowerPoint</Application>
  <PresentationFormat>Custom</PresentationFormat>
  <Paragraphs>483</Paragraphs>
  <Slides>16</Slides>
  <Notes>5</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Bid Landscape A4_Photography_Logo with strapline</vt:lpstr>
      <vt:lpstr>Slide 1</vt:lpstr>
      <vt:lpstr>Executive summary</vt:lpstr>
      <vt:lpstr>How we developed your internal audit plan </vt:lpstr>
      <vt:lpstr>Slide 4</vt:lpstr>
      <vt:lpstr>Slide 5</vt:lpstr>
      <vt:lpstr>Slide 6</vt:lpstr>
      <vt:lpstr>Slide 7</vt:lpstr>
      <vt:lpstr>Slide 8</vt:lpstr>
      <vt:lpstr>Slide 9</vt:lpstr>
      <vt:lpstr>Slide 10</vt:lpstr>
      <vt:lpstr>Slide 11</vt:lpstr>
      <vt:lpstr> </vt:lpstr>
      <vt:lpstr> </vt:lpstr>
      <vt:lpstr>Slide 14</vt:lpstr>
      <vt:lpstr> </vt:lpstr>
      <vt:lpstr>Slide 16</vt:lpstr>
    </vt:vector>
  </TitlesOfParts>
  <Company>Grant Thornton UK LLP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Mark Deaville</dc:creator>
  <cp:lastModifiedBy>connollys</cp:lastModifiedBy>
  <cp:revision>402</cp:revision>
  <cp:lastPrinted>2018-03-22T11:07:42Z</cp:lastPrinted>
  <dcterms:created xsi:type="dcterms:W3CDTF">2018-01-16T14:16:58Z</dcterms:created>
  <dcterms:modified xsi:type="dcterms:W3CDTF">2018-06-20T12:31:28Z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 Version">
    <vt:lpwstr>2.0.0</vt:lpwstr>
  </property>
  <property fmtid="{D5CDD505-2E9C-101B-9397-08002B2CF9AE}" pid="3" name="MS_Mediasterling">
    <vt:bool>true</vt:bool>
  </property>
  <property fmtid="{D5CDD505-2E9C-101B-9397-08002B2CF9AE}" pid="4" name="MS_Version">
    <vt:lpwstr>6.5.9</vt:lpwstr>
  </property>
  <property fmtid="{D5CDD505-2E9C-101B-9397-08002B2CF9AE}" pid="5" name="MS_ClientFolder">
    <vt:lpwstr>Mediasterling</vt:lpwstr>
  </property>
  <property fmtid="{D5CDD505-2E9C-101B-9397-08002B2CF9AE}" pid="6" name="MS_ClientReg">
    <vt:lpwstr>GrantThornton</vt:lpwstr>
  </property>
  <property fmtid="{D5CDD505-2E9C-101B-9397-08002B2CF9AE}" pid="7" name="MS_ThemeSubFolder">
    <vt:lpwstr>Bid Landscape A4</vt:lpwstr>
  </property>
  <property fmtid="{D5CDD505-2E9C-101B-9397-08002B2CF9AE}" pid="8" name="MS_CurrentTOC">
    <vt:lpwstr>Contents</vt:lpwstr>
  </property>
</Properties>
</file>